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7" r:id="rId2"/>
    <p:sldId id="258" r:id="rId3"/>
    <p:sldId id="259" r:id="rId4"/>
    <p:sldId id="288" r:id="rId5"/>
    <p:sldId id="289" r:id="rId6"/>
    <p:sldId id="261" r:id="rId7"/>
    <p:sldId id="269" r:id="rId8"/>
    <p:sldId id="290" r:id="rId9"/>
    <p:sldId id="293" r:id="rId10"/>
    <p:sldId id="292" r:id="rId11"/>
    <p:sldId id="309" r:id="rId12"/>
    <p:sldId id="294" r:id="rId13"/>
    <p:sldId id="295" r:id="rId14"/>
    <p:sldId id="296" r:id="rId15"/>
    <p:sldId id="297" r:id="rId16"/>
    <p:sldId id="310" r:id="rId17"/>
    <p:sldId id="298" r:id="rId18"/>
    <p:sldId id="299" r:id="rId19"/>
    <p:sldId id="300" r:id="rId20"/>
    <p:sldId id="301" r:id="rId21"/>
    <p:sldId id="318" r:id="rId22"/>
    <p:sldId id="319" r:id="rId23"/>
    <p:sldId id="320" r:id="rId24"/>
    <p:sldId id="321" r:id="rId25"/>
    <p:sldId id="322" r:id="rId26"/>
    <p:sldId id="323" r:id="rId27"/>
    <p:sldId id="324" r:id="rId28"/>
    <p:sldId id="305" r:id="rId29"/>
    <p:sldId id="306" r:id="rId30"/>
    <p:sldId id="307" r:id="rId31"/>
    <p:sldId id="311" r:id="rId32"/>
    <p:sldId id="312" r:id="rId33"/>
    <p:sldId id="313" r:id="rId34"/>
    <p:sldId id="314" r:id="rId35"/>
    <p:sldId id="315" r:id="rId36"/>
    <p:sldId id="316" r:id="rId37"/>
    <p:sldId id="317" r:id="rId38"/>
    <p:sldId id="308"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159F83-825E-415C-9F5C-A448425891FA}" v="14" dt="2022-03-24T04:47:24.745"/>
    <p1510:client id="{2845055D-00E4-4FF1-B1B3-98379E4F1ABE}" v="67" dt="2022-04-27T16:25:45.397"/>
    <p1510:client id="{29322C10-5923-4026-BEB8-284F5ACD11BB}" v="972" dt="2022-04-26T14:00:41.873"/>
    <p1510:client id="{2FCD1E42-77A1-4162-A04F-5E2E69A4E661}" v="8" dt="2022-03-02T15:45:32.459"/>
    <p1510:client id="{4524DDC3-18A9-4BA6-8982-E6548A941A94}" v="248" dt="2022-04-11T17:03:19.156"/>
    <p1510:client id="{4C606384-123A-43CC-9968-9CFC6C6250AB}" v="59" dt="2022-09-25T18:42:52.284"/>
    <p1510:client id="{510FDCBA-B235-488B-BE54-B86420ACF17D}" v="629" dt="2022-09-25T17:20:14.169"/>
    <p1510:client id="{522795B0-B936-4290-8BF0-FC3F3CBC249F}" v="458" dt="2022-03-23T15:59:46.471"/>
    <p1510:client id="{6E48AFA9-DDE2-43FC-B6D9-F2584558ABF1}" v="56" dt="2022-09-25T15:52:10.507"/>
    <p1510:client id="{73A347C7-93B8-4823-9347-8300630E6826}" v="33" dt="2022-04-12T07:17:17.411"/>
    <p1510:client id="{8FC65E6D-0481-49E9-98FE-A81FEA218A1B}" v="32" dt="2022-09-25T15:54:57.839"/>
    <p1510:client id="{96665C6B-E6A4-4D42-A7DB-02A0FF09F55F}" v="30" dt="2022-09-25T17:47:34.638"/>
    <p1510:client id="{AFBE5E82-672F-4DEF-AC87-92BCC94775EE}" v="28" dt="2022-03-23T16:16:57.297"/>
    <p1510:client id="{CD665A5F-40D4-4EBD-9A15-F566BAE8946E}" v="78" dt="2022-04-12T07:12:41.907"/>
    <p1510:client id="{F3034316-EF92-465B-8C15-F9A84637BDC1}" v="12" dt="2022-04-12T04:01:49.441"/>
    <p1510:client id="{F71CF0BC-6385-414A-A364-E1735C216F3F}" v="19" dt="2022-03-03T04:16:45.002"/>
    <p1510:client id="{FEBA26FF-2C5C-401C-BD80-3DCC47EDA571}" v="2" dt="2022-03-03T04:18:01.4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703" autoAdjust="0"/>
  </p:normalViewPr>
  <p:slideViewPr>
    <p:cSldViewPr snapToGrid="0">
      <p:cViewPr>
        <p:scale>
          <a:sx n="90" d="100"/>
          <a:sy n="90" d="100"/>
        </p:scale>
        <p:origin x="-370" y="-15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hwanth naidu" userId="0e40b40249443bd9" providerId="Windows Live" clId="Web-{16159F83-825E-415C-9F5C-A448425891FA}"/>
    <pc:docChg chg="delSld modSld">
      <pc:chgData name="jashwanth naidu" userId="0e40b40249443bd9" providerId="Windows Live" clId="Web-{16159F83-825E-415C-9F5C-A448425891FA}" dt="2022-03-24T04:47:24.745" v="9" actId="20577"/>
      <pc:docMkLst>
        <pc:docMk/>
      </pc:docMkLst>
      <pc:sldChg chg="modSp">
        <pc:chgData name="jashwanth naidu" userId="0e40b40249443bd9" providerId="Windows Live" clId="Web-{16159F83-825E-415C-9F5C-A448425891FA}" dt="2022-03-24T04:47:24.745" v="9" actId="20577"/>
        <pc:sldMkLst>
          <pc:docMk/>
          <pc:sldMk cId="1450907565" sldId="257"/>
        </pc:sldMkLst>
        <pc:spChg chg="mod">
          <ac:chgData name="jashwanth naidu" userId="0e40b40249443bd9" providerId="Windows Live" clId="Web-{16159F83-825E-415C-9F5C-A448425891FA}" dt="2022-03-24T04:47:24.745" v="9" actId="20577"/>
          <ac:spMkLst>
            <pc:docMk/>
            <pc:sldMk cId="1450907565" sldId="257"/>
            <ac:spMk id="5" creationId="{47321DA4-FEA9-4FFF-BB9C-C121A3FA43F5}"/>
          </ac:spMkLst>
        </pc:spChg>
      </pc:sldChg>
      <pc:sldChg chg="addSp modSp del">
        <pc:chgData name="jashwanth naidu" userId="0e40b40249443bd9" providerId="Windows Live" clId="Web-{16159F83-825E-415C-9F5C-A448425891FA}" dt="2022-03-24T04:33:41.258" v="7"/>
        <pc:sldMkLst>
          <pc:docMk/>
          <pc:sldMk cId="1292301905" sldId="272"/>
        </pc:sldMkLst>
        <pc:spChg chg="add">
          <ac:chgData name="jashwanth naidu" userId="0e40b40249443bd9" providerId="Windows Live" clId="Web-{16159F83-825E-415C-9F5C-A448425891FA}" dt="2022-03-24T04:32:49.304" v="0"/>
          <ac:spMkLst>
            <pc:docMk/>
            <pc:sldMk cId="1292301905" sldId="272"/>
            <ac:spMk id="2" creationId="{E1078DBF-BBD7-E475-9B9D-E216FE7F846D}"/>
          </ac:spMkLst>
        </pc:spChg>
        <pc:spChg chg="add">
          <ac:chgData name="jashwanth naidu" userId="0e40b40249443bd9" providerId="Windows Live" clId="Web-{16159F83-825E-415C-9F5C-A448425891FA}" dt="2022-03-24T04:32:49.335" v="1"/>
          <ac:spMkLst>
            <pc:docMk/>
            <pc:sldMk cId="1292301905" sldId="272"/>
            <ac:spMk id="3" creationId="{978CC2D2-8C69-3872-6413-2C29FE19E18B}"/>
          </ac:spMkLst>
        </pc:spChg>
        <pc:graphicFrameChg chg="add">
          <ac:chgData name="jashwanth naidu" userId="0e40b40249443bd9" providerId="Windows Live" clId="Web-{16159F83-825E-415C-9F5C-A448425891FA}" dt="2022-03-24T04:33:06.523" v="2"/>
          <ac:graphicFrameMkLst>
            <pc:docMk/>
            <pc:sldMk cId="1292301905" sldId="272"/>
            <ac:graphicFrameMk id="4" creationId="{4EEC69D8-AC2D-4C5B-9DD7-F4D7D0BFF9B8}"/>
          </ac:graphicFrameMkLst>
        </pc:graphicFrameChg>
        <pc:graphicFrameChg chg="add mod modGraphic">
          <ac:chgData name="jashwanth naidu" userId="0e40b40249443bd9" providerId="Windows Live" clId="Web-{16159F83-825E-415C-9F5C-A448425891FA}" dt="2022-03-24T04:33:23.008" v="6"/>
          <ac:graphicFrameMkLst>
            <pc:docMk/>
            <pc:sldMk cId="1292301905" sldId="272"/>
            <ac:graphicFrameMk id="5" creationId="{03F6A0CE-07E3-030B-306B-E511E2C73EBF}"/>
          </ac:graphicFrameMkLst>
        </pc:graphicFrameChg>
      </pc:sldChg>
    </pc:docChg>
  </pc:docChgLst>
  <pc:docChgLst>
    <pc:chgData name="jashwanth naidu" userId="0e40b40249443bd9" providerId="Windows Live" clId="Web-{4524DDC3-18A9-4BA6-8982-E6548A941A94}"/>
    <pc:docChg chg="addSld delSld modSld">
      <pc:chgData name="jashwanth naidu" userId="0e40b40249443bd9" providerId="Windows Live" clId="Web-{4524DDC3-18A9-4BA6-8982-E6548A941A94}" dt="2022-04-11T17:03:19.156" v="217" actId="14100"/>
      <pc:docMkLst>
        <pc:docMk/>
      </pc:docMkLst>
      <pc:sldChg chg="addSp delSp modSp">
        <pc:chgData name="jashwanth naidu" userId="0e40b40249443bd9" providerId="Windows Live" clId="Web-{4524DDC3-18A9-4BA6-8982-E6548A941A94}" dt="2022-04-11T16:58:19.932" v="205"/>
        <pc:sldMkLst>
          <pc:docMk/>
          <pc:sldMk cId="2825930600" sldId="269"/>
        </pc:sldMkLst>
        <pc:spChg chg="del">
          <ac:chgData name="jashwanth naidu" userId="0e40b40249443bd9" providerId="Windows Live" clId="Web-{4524DDC3-18A9-4BA6-8982-E6548A941A94}" dt="2022-04-11T16:58:19.932" v="205"/>
          <ac:spMkLst>
            <pc:docMk/>
            <pc:sldMk cId="2825930600" sldId="269"/>
            <ac:spMk id="27" creationId="{544958B8-57B6-4B37-8A18-D54A32EC2D37}"/>
          </ac:spMkLst>
        </pc:spChg>
        <pc:spChg chg="del">
          <ac:chgData name="jashwanth naidu" userId="0e40b40249443bd9" providerId="Windows Live" clId="Web-{4524DDC3-18A9-4BA6-8982-E6548A941A94}" dt="2022-04-11T16:58:19.932" v="205"/>
          <ac:spMkLst>
            <pc:docMk/>
            <pc:sldMk cId="2825930600" sldId="269"/>
            <ac:spMk id="29" creationId="{B7E4A740-3A69-42A5-8AC0-3905D518F419}"/>
          </ac:spMkLst>
        </pc:spChg>
        <pc:grpChg chg="del">
          <ac:chgData name="jashwanth naidu" userId="0e40b40249443bd9" providerId="Windows Live" clId="Web-{4524DDC3-18A9-4BA6-8982-E6548A941A94}" dt="2022-04-11T16:58:19.932" v="205"/>
          <ac:grpSpMkLst>
            <pc:docMk/>
            <pc:sldMk cId="2825930600" sldId="269"/>
            <ac:grpSpMk id="31" creationId="{8283C010-53D7-404B-9300-DB1BAE1EAE91}"/>
          </ac:grpSpMkLst>
        </pc:grpChg>
        <pc:grpChg chg="add">
          <ac:chgData name="jashwanth naidu" userId="0e40b40249443bd9" providerId="Windows Live" clId="Web-{4524DDC3-18A9-4BA6-8982-E6548A941A94}" dt="2022-04-11T16:58:19.932" v="205"/>
          <ac:grpSpMkLst>
            <pc:docMk/>
            <pc:sldMk cId="2825930600" sldId="269"/>
            <ac:grpSpMk id="40" creationId="{C93797FD-7F0A-483E-966E-7FE88F8D8798}"/>
          </ac:grpSpMkLst>
        </pc:grpChg>
        <pc:grpChg chg="add">
          <ac:chgData name="jashwanth naidu" userId="0e40b40249443bd9" providerId="Windows Live" clId="Web-{4524DDC3-18A9-4BA6-8982-E6548A941A94}" dt="2022-04-11T16:58:19.932" v="205"/>
          <ac:grpSpMkLst>
            <pc:docMk/>
            <pc:sldMk cId="2825930600" sldId="269"/>
            <ac:grpSpMk id="48" creationId="{E7DEDD00-5E71-418B-9C3C-9B71B018221A}"/>
          </ac:grpSpMkLst>
        </pc:grpChg>
        <pc:graphicFrameChg chg="mod modGraphic">
          <ac:chgData name="jashwanth naidu" userId="0e40b40249443bd9" providerId="Windows Live" clId="Web-{4524DDC3-18A9-4BA6-8982-E6548A941A94}" dt="2022-04-11T16:58:19.932" v="205"/>
          <ac:graphicFrameMkLst>
            <pc:docMk/>
            <pc:sldMk cId="2825930600" sldId="269"/>
            <ac:graphicFrameMk id="4" creationId="{88A0940C-E64C-4210-A019-8D24695BE8D9}"/>
          </ac:graphicFrameMkLst>
        </pc:graphicFrameChg>
        <pc:cxnChg chg="add">
          <ac:chgData name="jashwanth naidu" userId="0e40b40249443bd9" providerId="Windows Live" clId="Web-{4524DDC3-18A9-4BA6-8982-E6548A941A94}" dt="2022-04-11T16:58:19.932" v="205"/>
          <ac:cxnSpMkLst>
            <pc:docMk/>
            <pc:sldMk cId="2825930600" sldId="269"/>
            <ac:cxnSpMk id="46" creationId="{DDB3BAEE-5BE4-4B17-A2DA-B334759C47AB}"/>
          </ac:cxnSpMkLst>
        </pc:cxnChg>
      </pc:sldChg>
      <pc:sldChg chg="modSp">
        <pc:chgData name="jashwanth naidu" userId="0e40b40249443bd9" providerId="Windows Live" clId="Web-{4524DDC3-18A9-4BA6-8982-E6548A941A94}" dt="2022-04-11T16:57:20.571" v="204" actId="20577"/>
        <pc:sldMkLst>
          <pc:docMk/>
          <pc:sldMk cId="3140000929" sldId="271"/>
        </pc:sldMkLst>
        <pc:spChg chg="mod">
          <ac:chgData name="jashwanth naidu" userId="0e40b40249443bd9" providerId="Windows Live" clId="Web-{4524DDC3-18A9-4BA6-8982-E6548A941A94}" dt="2022-04-11T16:57:20.571" v="204" actId="20577"/>
          <ac:spMkLst>
            <pc:docMk/>
            <pc:sldMk cId="3140000929" sldId="271"/>
            <ac:spMk id="7" creationId="{D4E3E193-61EA-1E8C-EB3C-1D178DA2161D}"/>
          </ac:spMkLst>
        </pc:spChg>
      </pc:sldChg>
      <pc:sldChg chg="addSp modSp new">
        <pc:chgData name="jashwanth naidu" userId="0e40b40249443bd9" providerId="Windows Live" clId="Web-{4524DDC3-18A9-4BA6-8982-E6548A941A94}" dt="2022-04-11T16:44:37.742" v="45" actId="1076"/>
        <pc:sldMkLst>
          <pc:docMk/>
          <pc:sldMk cId="3623946329" sldId="272"/>
        </pc:sldMkLst>
        <pc:graphicFrameChg chg="add mod modGraphic">
          <ac:chgData name="jashwanth naidu" userId="0e40b40249443bd9" providerId="Windows Live" clId="Web-{4524DDC3-18A9-4BA6-8982-E6548A941A94}" dt="2022-04-11T16:43:51.116" v="40" actId="1076"/>
          <ac:graphicFrameMkLst>
            <pc:docMk/>
            <pc:sldMk cId="3623946329" sldId="272"/>
            <ac:graphicFrameMk id="2" creationId="{D5B870D2-B22F-6F4D-A8CA-9D720993EA60}"/>
          </ac:graphicFrameMkLst>
        </pc:graphicFrameChg>
        <pc:picChg chg="add mod">
          <ac:chgData name="jashwanth naidu" userId="0e40b40249443bd9" providerId="Windows Live" clId="Web-{4524DDC3-18A9-4BA6-8982-E6548A941A94}" dt="2022-04-11T16:44:37.742" v="45" actId="1076"/>
          <ac:picMkLst>
            <pc:docMk/>
            <pc:sldMk cId="3623946329" sldId="272"/>
            <ac:picMk id="3" creationId="{E2ADBB15-D3BF-2AF0-2018-92520CBEDC0D}"/>
          </ac:picMkLst>
        </pc:picChg>
      </pc:sldChg>
      <pc:sldChg chg="addSp modSp new del">
        <pc:chgData name="jashwanth naidu" userId="0e40b40249443bd9" providerId="Windows Live" clId="Web-{4524DDC3-18A9-4BA6-8982-E6548A941A94}" dt="2022-04-11T16:41:12.686" v="19"/>
        <pc:sldMkLst>
          <pc:docMk/>
          <pc:sldMk cId="4228353887" sldId="272"/>
        </pc:sldMkLst>
        <pc:spChg chg="add mod">
          <ac:chgData name="jashwanth naidu" userId="0e40b40249443bd9" providerId="Windows Live" clId="Web-{4524DDC3-18A9-4BA6-8982-E6548A941A94}" dt="2022-04-11T16:22:35.882" v="18" actId="20577"/>
          <ac:spMkLst>
            <pc:docMk/>
            <pc:sldMk cId="4228353887" sldId="272"/>
            <ac:spMk id="2" creationId="{A3E5F508-A4EE-0145-7BCE-744FD5F33D69}"/>
          </ac:spMkLst>
        </pc:spChg>
      </pc:sldChg>
      <pc:sldChg chg="addSp modSp new">
        <pc:chgData name="jashwanth naidu" userId="0e40b40249443bd9" providerId="Windows Live" clId="Web-{4524DDC3-18A9-4BA6-8982-E6548A941A94}" dt="2022-04-11T16:46:56.089" v="75" actId="14100"/>
        <pc:sldMkLst>
          <pc:docMk/>
          <pc:sldMk cId="4200215992" sldId="273"/>
        </pc:sldMkLst>
        <pc:graphicFrameChg chg="add mod modGraphic">
          <ac:chgData name="jashwanth naidu" userId="0e40b40249443bd9" providerId="Windows Live" clId="Web-{4524DDC3-18A9-4BA6-8982-E6548A941A94}" dt="2022-04-11T16:46:22.542" v="70"/>
          <ac:graphicFrameMkLst>
            <pc:docMk/>
            <pc:sldMk cId="4200215992" sldId="273"/>
            <ac:graphicFrameMk id="2" creationId="{22ACCEA4-939F-7B86-2755-F73D8482208A}"/>
          </ac:graphicFrameMkLst>
        </pc:graphicFrameChg>
        <pc:picChg chg="add mod">
          <ac:chgData name="jashwanth naidu" userId="0e40b40249443bd9" providerId="Windows Live" clId="Web-{4524DDC3-18A9-4BA6-8982-E6548A941A94}" dt="2022-04-11T16:46:56.089" v="75" actId="14100"/>
          <ac:picMkLst>
            <pc:docMk/>
            <pc:sldMk cId="4200215992" sldId="273"/>
            <ac:picMk id="3" creationId="{A3DE211A-8128-124D-883A-6DB5794C0656}"/>
          </ac:picMkLst>
        </pc:picChg>
      </pc:sldChg>
      <pc:sldChg chg="addSp modSp new">
        <pc:chgData name="jashwanth naidu" userId="0e40b40249443bd9" providerId="Windows Live" clId="Web-{4524DDC3-18A9-4BA6-8982-E6548A941A94}" dt="2022-04-11T16:49:27.139" v="134" actId="14100"/>
        <pc:sldMkLst>
          <pc:docMk/>
          <pc:sldMk cId="132731083" sldId="274"/>
        </pc:sldMkLst>
        <pc:graphicFrameChg chg="add mod modGraphic">
          <ac:chgData name="jashwanth naidu" userId="0e40b40249443bd9" providerId="Windows Live" clId="Web-{4524DDC3-18A9-4BA6-8982-E6548A941A94}" dt="2022-04-11T16:48:43.357" v="128" actId="1076"/>
          <ac:graphicFrameMkLst>
            <pc:docMk/>
            <pc:sldMk cId="132731083" sldId="274"/>
            <ac:graphicFrameMk id="2" creationId="{10A1FFE2-B9BB-AB2C-A4A7-7D093E132C4C}"/>
          </ac:graphicFrameMkLst>
        </pc:graphicFrameChg>
        <pc:picChg chg="add mod">
          <ac:chgData name="jashwanth naidu" userId="0e40b40249443bd9" providerId="Windows Live" clId="Web-{4524DDC3-18A9-4BA6-8982-E6548A941A94}" dt="2022-04-11T16:49:27.139" v="134" actId="14100"/>
          <ac:picMkLst>
            <pc:docMk/>
            <pc:sldMk cId="132731083" sldId="274"/>
            <ac:picMk id="3" creationId="{4CA410FB-5B81-0357-6B72-D46EA3C21B92}"/>
          </ac:picMkLst>
        </pc:picChg>
      </pc:sldChg>
      <pc:sldChg chg="addSp modSp new">
        <pc:chgData name="jashwanth naidu" userId="0e40b40249443bd9" providerId="Windows Live" clId="Web-{4524DDC3-18A9-4BA6-8982-E6548A941A94}" dt="2022-04-11T16:52:04.190" v="149" actId="14100"/>
        <pc:sldMkLst>
          <pc:docMk/>
          <pc:sldMk cId="2887387425" sldId="275"/>
        </pc:sldMkLst>
        <pc:picChg chg="add mod">
          <ac:chgData name="jashwanth naidu" userId="0e40b40249443bd9" providerId="Windows Live" clId="Web-{4524DDC3-18A9-4BA6-8982-E6548A941A94}" dt="2022-04-11T16:52:04.190" v="149" actId="14100"/>
          <ac:picMkLst>
            <pc:docMk/>
            <pc:sldMk cId="2887387425" sldId="275"/>
            <ac:picMk id="2" creationId="{89D5C621-7F36-2B3A-E52A-EC48C7132A40}"/>
          </ac:picMkLst>
        </pc:picChg>
      </pc:sldChg>
      <pc:sldChg chg="addSp delSp modSp new del mod setBg">
        <pc:chgData name="jashwanth naidu" userId="0e40b40249443bd9" providerId="Windows Live" clId="Web-{4524DDC3-18A9-4BA6-8982-E6548A941A94}" dt="2022-04-11T16:50:56.048" v="143"/>
        <pc:sldMkLst>
          <pc:docMk/>
          <pc:sldMk cId="3628189889" sldId="275"/>
        </pc:sldMkLst>
        <pc:spChg chg="add del">
          <ac:chgData name="jashwanth naidu" userId="0e40b40249443bd9" providerId="Windows Live" clId="Web-{4524DDC3-18A9-4BA6-8982-E6548A941A94}" dt="2022-04-11T16:50:29.609" v="139"/>
          <ac:spMkLst>
            <pc:docMk/>
            <pc:sldMk cId="3628189889" sldId="275"/>
            <ac:spMk id="7" creationId="{4434DCA8-BC57-40AE-94D7-754460957E7F}"/>
          </ac:spMkLst>
        </pc:spChg>
        <pc:spChg chg="add del">
          <ac:chgData name="jashwanth naidu" userId="0e40b40249443bd9" providerId="Windows Live" clId="Web-{4524DDC3-18A9-4BA6-8982-E6548A941A94}" dt="2022-04-11T16:50:29.609" v="139"/>
          <ac:spMkLst>
            <pc:docMk/>
            <pc:sldMk cId="3628189889" sldId="275"/>
            <ac:spMk id="11" creationId="{D43CA6E1-DE85-4998-B1CA-2B617EDF60F8}"/>
          </ac:spMkLst>
        </pc:spChg>
        <pc:spChg chg="add">
          <ac:chgData name="jashwanth naidu" userId="0e40b40249443bd9" providerId="Windows Live" clId="Web-{4524DDC3-18A9-4BA6-8982-E6548A941A94}" dt="2022-04-11T16:50:29.609" v="139"/>
          <ac:spMkLst>
            <pc:docMk/>
            <pc:sldMk cId="3628189889" sldId="275"/>
            <ac:spMk id="20" creationId="{544958B8-57B6-4B37-8A18-D54A32EC2D37}"/>
          </ac:spMkLst>
        </pc:spChg>
        <pc:spChg chg="add">
          <ac:chgData name="jashwanth naidu" userId="0e40b40249443bd9" providerId="Windows Live" clId="Web-{4524DDC3-18A9-4BA6-8982-E6548A941A94}" dt="2022-04-11T16:50:29.609" v="139"/>
          <ac:spMkLst>
            <pc:docMk/>
            <pc:sldMk cId="3628189889" sldId="275"/>
            <ac:spMk id="22" creationId="{B7E4A740-3A69-42A5-8AC0-3905D518F419}"/>
          </ac:spMkLst>
        </pc:spChg>
        <pc:grpChg chg="add">
          <ac:chgData name="jashwanth naidu" userId="0e40b40249443bd9" providerId="Windows Live" clId="Web-{4524DDC3-18A9-4BA6-8982-E6548A941A94}" dt="2022-04-11T16:50:29.609" v="139"/>
          <ac:grpSpMkLst>
            <pc:docMk/>
            <pc:sldMk cId="3628189889" sldId="275"/>
            <ac:grpSpMk id="24" creationId="{8283C010-53D7-404B-9300-DB1BAE1EAE91}"/>
          </ac:grpSpMkLst>
        </pc:grpChg>
        <pc:picChg chg="add mod">
          <ac:chgData name="jashwanth naidu" userId="0e40b40249443bd9" providerId="Windows Live" clId="Web-{4524DDC3-18A9-4BA6-8982-E6548A941A94}" dt="2022-04-11T16:50:47.047" v="142" actId="1076"/>
          <ac:picMkLst>
            <pc:docMk/>
            <pc:sldMk cId="3628189889" sldId="275"/>
            <ac:picMk id="2" creationId="{DDD92E2E-FBF4-5EFD-6A5A-90B263DFA66E}"/>
          </ac:picMkLst>
        </pc:picChg>
        <pc:picChg chg="add del">
          <ac:chgData name="jashwanth naidu" userId="0e40b40249443bd9" providerId="Windows Live" clId="Web-{4524DDC3-18A9-4BA6-8982-E6548A941A94}" dt="2022-04-11T16:50:29.609" v="139"/>
          <ac:picMkLst>
            <pc:docMk/>
            <pc:sldMk cId="3628189889" sldId="275"/>
            <ac:picMk id="9" creationId="{E93A23A1-FB7B-4C57-8240-0B6015C11161}"/>
          </ac:picMkLst>
        </pc:picChg>
        <pc:picChg chg="add del">
          <ac:chgData name="jashwanth naidu" userId="0e40b40249443bd9" providerId="Windows Live" clId="Web-{4524DDC3-18A9-4BA6-8982-E6548A941A94}" dt="2022-04-11T16:50:29.609" v="139"/>
          <ac:picMkLst>
            <pc:docMk/>
            <pc:sldMk cId="3628189889" sldId="275"/>
            <ac:picMk id="13" creationId="{AD162A3C-D7A8-4B2A-94B1-73192CBC573B}"/>
          </ac:picMkLst>
        </pc:picChg>
        <pc:picChg chg="add del">
          <ac:chgData name="jashwanth naidu" userId="0e40b40249443bd9" providerId="Windows Live" clId="Web-{4524DDC3-18A9-4BA6-8982-E6548A941A94}" dt="2022-04-11T16:50:29.609" v="139"/>
          <ac:picMkLst>
            <pc:docMk/>
            <pc:sldMk cId="3628189889" sldId="275"/>
            <ac:picMk id="15" creationId="{6B8F1012-6DEE-4829-9F32-620A71109464}"/>
          </ac:picMkLst>
        </pc:picChg>
      </pc:sldChg>
      <pc:sldChg chg="addSp modSp new">
        <pc:chgData name="jashwanth naidu" userId="0e40b40249443bd9" providerId="Windows Live" clId="Web-{4524DDC3-18A9-4BA6-8982-E6548A941A94}" dt="2022-04-11T17:02:26.249" v="211" actId="14100"/>
        <pc:sldMkLst>
          <pc:docMk/>
          <pc:sldMk cId="559345318" sldId="276"/>
        </pc:sldMkLst>
        <pc:graphicFrameChg chg="add mod modGraphic">
          <ac:chgData name="jashwanth naidu" userId="0e40b40249443bd9" providerId="Windows Live" clId="Web-{4524DDC3-18A9-4BA6-8982-E6548A941A94}" dt="2022-04-11T16:54:21.411" v="193"/>
          <ac:graphicFrameMkLst>
            <pc:docMk/>
            <pc:sldMk cId="559345318" sldId="276"/>
            <ac:graphicFrameMk id="2" creationId="{602E0495-32B0-D611-D6B0-9B4D2CC4A3B3}"/>
          </ac:graphicFrameMkLst>
        </pc:graphicFrameChg>
        <pc:picChg chg="add mod">
          <ac:chgData name="jashwanth naidu" userId="0e40b40249443bd9" providerId="Windows Live" clId="Web-{4524DDC3-18A9-4BA6-8982-E6548A941A94}" dt="2022-04-11T17:02:26.249" v="211" actId="14100"/>
          <ac:picMkLst>
            <pc:docMk/>
            <pc:sldMk cId="559345318" sldId="276"/>
            <ac:picMk id="3" creationId="{1F2B002F-9055-D21D-F9C9-BE9F1B4275F5}"/>
          </ac:picMkLst>
        </pc:picChg>
      </pc:sldChg>
      <pc:sldChg chg="addSp modSp new">
        <pc:chgData name="jashwanth naidu" userId="0e40b40249443bd9" providerId="Windows Live" clId="Web-{4524DDC3-18A9-4BA6-8982-E6548A941A94}" dt="2022-04-11T17:03:19.156" v="217" actId="14100"/>
        <pc:sldMkLst>
          <pc:docMk/>
          <pc:sldMk cId="593110629" sldId="277"/>
        </pc:sldMkLst>
        <pc:picChg chg="add mod">
          <ac:chgData name="jashwanth naidu" userId="0e40b40249443bd9" providerId="Windows Live" clId="Web-{4524DDC3-18A9-4BA6-8982-E6548A941A94}" dt="2022-04-11T17:03:19.156" v="217" actId="14100"/>
          <ac:picMkLst>
            <pc:docMk/>
            <pc:sldMk cId="593110629" sldId="277"/>
            <ac:picMk id="2" creationId="{71CA2F8C-87D0-BA03-315F-4A7095D707BB}"/>
          </ac:picMkLst>
        </pc:picChg>
      </pc:sldChg>
    </pc:docChg>
  </pc:docChgLst>
  <pc:docChgLst>
    <pc:chgData name="jashwanth naidu" userId="0e40b40249443bd9" providerId="Windows Live" clId="Web-{CD665A5F-40D4-4EBD-9A15-F566BAE8946E}"/>
    <pc:docChg chg="addSld delSld modSld">
      <pc:chgData name="jashwanth naidu" userId="0e40b40249443bd9" providerId="Windows Live" clId="Web-{CD665A5F-40D4-4EBD-9A15-F566BAE8946E}" dt="2022-04-12T07:12:41.907" v="67"/>
      <pc:docMkLst>
        <pc:docMk/>
      </pc:docMkLst>
      <pc:sldChg chg="addSp delSp modSp">
        <pc:chgData name="jashwanth naidu" userId="0e40b40249443bd9" providerId="Windows Live" clId="Web-{CD665A5F-40D4-4EBD-9A15-F566BAE8946E}" dt="2022-04-12T06:38:31.821" v="12" actId="14100"/>
        <pc:sldMkLst>
          <pc:docMk/>
          <pc:sldMk cId="132731083" sldId="274"/>
        </pc:sldMkLst>
        <pc:picChg chg="del">
          <ac:chgData name="jashwanth naidu" userId="0e40b40249443bd9" providerId="Windows Live" clId="Web-{CD665A5F-40D4-4EBD-9A15-F566BAE8946E}" dt="2022-04-12T06:37:58.431" v="6"/>
          <ac:picMkLst>
            <pc:docMk/>
            <pc:sldMk cId="132731083" sldId="274"/>
            <ac:picMk id="3" creationId="{4CA410FB-5B81-0357-6B72-D46EA3C21B92}"/>
          </ac:picMkLst>
        </pc:picChg>
        <pc:picChg chg="add mod">
          <ac:chgData name="jashwanth naidu" userId="0e40b40249443bd9" providerId="Windows Live" clId="Web-{CD665A5F-40D4-4EBD-9A15-F566BAE8946E}" dt="2022-04-12T06:38:31.821" v="12" actId="14100"/>
          <ac:picMkLst>
            <pc:docMk/>
            <pc:sldMk cId="132731083" sldId="274"/>
            <ac:picMk id="4" creationId="{7B4ED1FA-0EA9-7FED-2BF8-A00692EDEE51}"/>
          </ac:picMkLst>
        </pc:picChg>
      </pc:sldChg>
      <pc:sldChg chg="del">
        <pc:chgData name="jashwanth naidu" userId="0e40b40249443bd9" providerId="Windows Live" clId="Web-{CD665A5F-40D4-4EBD-9A15-F566BAE8946E}" dt="2022-04-12T06:38:06.790" v="7"/>
        <pc:sldMkLst>
          <pc:docMk/>
          <pc:sldMk cId="2887387425" sldId="275"/>
        </pc:sldMkLst>
      </pc:sldChg>
      <pc:sldChg chg="addSp delSp modSp">
        <pc:chgData name="jashwanth naidu" userId="0e40b40249443bd9" providerId="Windows Live" clId="Web-{CD665A5F-40D4-4EBD-9A15-F566BAE8946E}" dt="2022-04-12T06:40:02.805" v="22" actId="1076"/>
        <pc:sldMkLst>
          <pc:docMk/>
          <pc:sldMk cId="559345318" sldId="276"/>
        </pc:sldMkLst>
        <pc:picChg chg="del">
          <ac:chgData name="jashwanth naidu" userId="0e40b40249443bd9" providerId="Windows Live" clId="Web-{CD665A5F-40D4-4EBD-9A15-F566BAE8946E}" dt="2022-04-12T06:39:31.836" v="13"/>
          <ac:picMkLst>
            <pc:docMk/>
            <pc:sldMk cId="559345318" sldId="276"/>
            <ac:picMk id="3" creationId="{1F2B002F-9055-D21D-F9C9-BE9F1B4275F5}"/>
          </ac:picMkLst>
        </pc:picChg>
        <pc:picChg chg="add mod">
          <ac:chgData name="jashwanth naidu" userId="0e40b40249443bd9" providerId="Windows Live" clId="Web-{CD665A5F-40D4-4EBD-9A15-F566BAE8946E}" dt="2022-04-12T06:40:02.805" v="22" actId="1076"/>
          <ac:picMkLst>
            <pc:docMk/>
            <pc:sldMk cId="559345318" sldId="276"/>
            <ac:picMk id="4" creationId="{85028BD8-EBF3-7B8C-BBAA-D5A41246EB47}"/>
          </ac:picMkLst>
        </pc:picChg>
      </pc:sldChg>
      <pc:sldChg chg="addSp delSp modSp">
        <pc:chgData name="jashwanth naidu" userId="0e40b40249443bd9" providerId="Windows Live" clId="Web-{CD665A5F-40D4-4EBD-9A15-F566BAE8946E}" dt="2022-04-12T06:50:16.704" v="37" actId="14100"/>
        <pc:sldMkLst>
          <pc:docMk/>
          <pc:sldMk cId="593110629" sldId="277"/>
        </pc:sldMkLst>
        <pc:picChg chg="del">
          <ac:chgData name="jashwanth naidu" userId="0e40b40249443bd9" providerId="Windows Live" clId="Web-{CD665A5F-40D4-4EBD-9A15-F566BAE8946E}" dt="2022-04-12T06:39:36.868" v="14"/>
          <ac:picMkLst>
            <pc:docMk/>
            <pc:sldMk cId="593110629" sldId="277"/>
            <ac:picMk id="2" creationId="{71CA2F8C-87D0-BA03-315F-4A7095D707BB}"/>
          </ac:picMkLst>
        </pc:picChg>
        <pc:picChg chg="add del mod">
          <ac:chgData name="jashwanth naidu" userId="0e40b40249443bd9" providerId="Windows Live" clId="Web-{CD665A5F-40D4-4EBD-9A15-F566BAE8946E}" dt="2022-04-12T06:48:20.658" v="30"/>
          <ac:picMkLst>
            <pc:docMk/>
            <pc:sldMk cId="593110629" sldId="277"/>
            <ac:picMk id="3" creationId="{ABAC7BC3-610B-5306-01AF-2A0436C0EC79}"/>
          </ac:picMkLst>
        </pc:picChg>
        <pc:picChg chg="add del mod">
          <ac:chgData name="jashwanth naidu" userId="0e40b40249443bd9" providerId="Windows Live" clId="Web-{CD665A5F-40D4-4EBD-9A15-F566BAE8946E}" dt="2022-04-12T06:49:31.861" v="32"/>
          <ac:picMkLst>
            <pc:docMk/>
            <pc:sldMk cId="593110629" sldId="277"/>
            <ac:picMk id="4" creationId="{E5B793DB-7DF5-7EFC-5BBF-DA0FC0FBA56B}"/>
          </ac:picMkLst>
        </pc:picChg>
        <pc:picChg chg="add mod">
          <ac:chgData name="jashwanth naidu" userId="0e40b40249443bd9" providerId="Windows Live" clId="Web-{CD665A5F-40D4-4EBD-9A15-F566BAE8946E}" dt="2022-04-12T06:50:16.704" v="37" actId="14100"/>
          <ac:picMkLst>
            <pc:docMk/>
            <pc:sldMk cId="593110629" sldId="277"/>
            <ac:picMk id="5" creationId="{26BFFFAA-DE22-47E1-DB04-F81028C9B4DC}"/>
          </ac:picMkLst>
        </pc:picChg>
      </pc:sldChg>
      <pc:sldChg chg="addSp modSp new">
        <pc:chgData name="jashwanth naidu" userId="0e40b40249443bd9" providerId="Windows Live" clId="Web-{CD665A5F-40D4-4EBD-9A15-F566BAE8946E}" dt="2022-04-12T06:37:48.478" v="5" actId="14100"/>
        <pc:sldMkLst>
          <pc:docMk/>
          <pc:sldMk cId="287032954" sldId="278"/>
        </pc:sldMkLst>
        <pc:picChg chg="add mod">
          <ac:chgData name="jashwanth naidu" userId="0e40b40249443bd9" providerId="Windows Live" clId="Web-{CD665A5F-40D4-4EBD-9A15-F566BAE8946E}" dt="2022-04-12T06:37:48.478" v="5" actId="14100"/>
          <ac:picMkLst>
            <pc:docMk/>
            <pc:sldMk cId="287032954" sldId="278"/>
            <ac:picMk id="2" creationId="{B5B0E5E0-E0A5-9338-3222-1641538A1A23}"/>
          </ac:picMkLst>
        </pc:picChg>
      </pc:sldChg>
      <pc:sldChg chg="new del">
        <pc:chgData name="jashwanth naidu" userId="0e40b40249443bd9" providerId="Windows Live" clId="Web-{CD665A5F-40D4-4EBD-9A15-F566BAE8946E}" dt="2022-04-12T06:40:24.289" v="24"/>
        <pc:sldMkLst>
          <pc:docMk/>
          <pc:sldMk cId="2557668822" sldId="279"/>
        </pc:sldMkLst>
      </pc:sldChg>
      <pc:sldChg chg="addSp modSp new del">
        <pc:chgData name="jashwanth naidu" userId="0e40b40249443bd9" providerId="Windows Live" clId="Web-{CD665A5F-40D4-4EBD-9A15-F566BAE8946E}" dt="2022-04-12T07:10:56.299" v="63"/>
        <pc:sldMkLst>
          <pc:docMk/>
          <pc:sldMk cId="3660357241" sldId="279"/>
        </pc:sldMkLst>
        <pc:graphicFrameChg chg="add mod modGraphic">
          <ac:chgData name="jashwanth naidu" userId="0e40b40249443bd9" providerId="Windows Live" clId="Web-{CD665A5F-40D4-4EBD-9A15-F566BAE8946E}" dt="2022-04-12T07:09:51.925" v="53"/>
          <ac:graphicFrameMkLst>
            <pc:docMk/>
            <pc:sldMk cId="3660357241" sldId="279"/>
            <ac:graphicFrameMk id="2" creationId="{F6F0F3ED-27D3-325B-9F1C-6DF712B27C50}"/>
          </ac:graphicFrameMkLst>
        </pc:graphicFrameChg>
        <pc:graphicFrameChg chg="add">
          <ac:chgData name="jashwanth naidu" userId="0e40b40249443bd9" providerId="Windows Live" clId="Web-{CD665A5F-40D4-4EBD-9A15-F566BAE8946E}" dt="2022-04-12T07:09:11.816" v="40"/>
          <ac:graphicFrameMkLst>
            <pc:docMk/>
            <pc:sldMk cId="3660357241" sldId="279"/>
            <ac:graphicFrameMk id="3" creationId="{71B62664-2D70-F585-AD8B-98F1CF2BBB29}"/>
          </ac:graphicFrameMkLst>
        </pc:graphicFrameChg>
        <pc:graphicFrameChg chg="add mod modGraphic">
          <ac:chgData name="jashwanth naidu" userId="0e40b40249443bd9" providerId="Windows Live" clId="Web-{CD665A5F-40D4-4EBD-9A15-F566BAE8946E}" dt="2022-04-12T07:10:15.143" v="62" actId="1076"/>
          <ac:graphicFrameMkLst>
            <pc:docMk/>
            <pc:sldMk cId="3660357241" sldId="279"/>
            <ac:graphicFrameMk id="4" creationId="{D6129A67-7973-B400-61E5-C7C1F81FE4ED}"/>
          </ac:graphicFrameMkLst>
        </pc:graphicFrameChg>
      </pc:sldChg>
      <pc:sldChg chg="addSp new">
        <pc:chgData name="jashwanth naidu" userId="0e40b40249443bd9" providerId="Windows Live" clId="Web-{CD665A5F-40D4-4EBD-9A15-F566BAE8946E}" dt="2022-04-12T07:12:41.907" v="67"/>
        <pc:sldMkLst>
          <pc:docMk/>
          <pc:sldMk cId="3666509328" sldId="279"/>
        </pc:sldMkLst>
        <pc:graphicFrameChg chg="add">
          <ac:chgData name="jashwanth naidu" userId="0e40b40249443bd9" providerId="Windows Live" clId="Web-{CD665A5F-40D4-4EBD-9A15-F566BAE8946E}" dt="2022-04-12T07:12:26.282" v="65"/>
          <ac:graphicFrameMkLst>
            <pc:docMk/>
            <pc:sldMk cId="3666509328" sldId="279"/>
            <ac:graphicFrameMk id="2" creationId="{51043829-FCC3-3936-4D0A-BB803341811F}"/>
          </ac:graphicFrameMkLst>
        </pc:graphicFrameChg>
        <pc:graphicFrameChg chg="add">
          <ac:chgData name="jashwanth naidu" userId="0e40b40249443bd9" providerId="Windows Live" clId="Web-{CD665A5F-40D4-4EBD-9A15-F566BAE8946E}" dt="2022-04-12T07:12:34.767" v="66"/>
          <ac:graphicFrameMkLst>
            <pc:docMk/>
            <pc:sldMk cId="3666509328" sldId="279"/>
            <ac:graphicFrameMk id="3" creationId="{6C3B7C72-A5BF-E819-AB8F-AF82D69F55EC}"/>
          </ac:graphicFrameMkLst>
        </pc:graphicFrameChg>
        <pc:graphicFrameChg chg="add">
          <ac:chgData name="jashwanth naidu" userId="0e40b40249443bd9" providerId="Windows Live" clId="Web-{CD665A5F-40D4-4EBD-9A15-F566BAE8946E}" dt="2022-04-12T07:12:41.907" v="67"/>
          <ac:graphicFrameMkLst>
            <pc:docMk/>
            <pc:sldMk cId="3666509328" sldId="279"/>
            <ac:graphicFrameMk id="4" creationId="{56FFEA04-AA11-4409-A728-7036B0054964}"/>
          </ac:graphicFrameMkLst>
        </pc:graphicFrameChg>
      </pc:sldChg>
    </pc:docChg>
  </pc:docChgLst>
  <pc:docChgLst>
    <pc:chgData name="jashwanth naidu" userId="0e40b40249443bd9" providerId="Windows Live" clId="Web-{8FC65E6D-0481-49E9-98FE-A81FEA218A1B}"/>
    <pc:docChg chg="modSld">
      <pc:chgData name="jashwanth naidu" userId="0e40b40249443bd9" providerId="Windows Live" clId="Web-{8FC65E6D-0481-49E9-98FE-A81FEA218A1B}" dt="2022-09-25T15:57:20.108" v="34"/>
      <pc:docMkLst>
        <pc:docMk/>
      </pc:docMkLst>
      <pc:sldChg chg="addSp delSp modSp">
        <pc:chgData name="jashwanth naidu" userId="0e40b40249443bd9" providerId="Windows Live" clId="Web-{8FC65E6D-0481-49E9-98FE-A81FEA218A1B}" dt="2022-09-25T15:57:20.108" v="34"/>
        <pc:sldMkLst>
          <pc:docMk/>
          <pc:sldMk cId="2436686089" sldId="259"/>
        </pc:sldMkLst>
        <pc:spChg chg="mod">
          <ac:chgData name="jashwanth naidu" userId="0e40b40249443bd9" providerId="Windows Live" clId="Web-{8FC65E6D-0481-49E9-98FE-A81FEA218A1B}" dt="2022-09-25T15:57:20.108" v="34"/>
          <ac:spMkLst>
            <pc:docMk/>
            <pc:sldMk cId="2436686089" sldId="259"/>
            <ac:spMk id="5" creationId="{07C40E27-CC89-453D-9937-F75F9BC7D7F4}"/>
          </ac:spMkLst>
        </pc:spChg>
        <pc:spChg chg="ord">
          <ac:chgData name="jashwanth naidu" userId="0e40b40249443bd9" providerId="Windows Live" clId="Web-{8FC65E6D-0481-49E9-98FE-A81FEA218A1B}" dt="2022-09-25T15:57:20.077" v="33"/>
          <ac:spMkLst>
            <pc:docMk/>
            <pc:sldMk cId="2436686089" sldId="259"/>
            <ac:spMk id="7" creationId="{5A1BB9B7-CF19-40F9-8AC3-F47AEAA52B47}"/>
          </ac:spMkLst>
        </pc:spChg>
        <pc:spChg chg="add del">
          <ac:chgData name="jashwanth naidu" userId="0e40b40249443bd9" providerId="Windows Live" clId="Web-{8FC65E6D-0481-49E9-98FE-A81FEA218A1B}" dt="2022-09-25T15:57:20.077" v="33"/>
          <ac:spMkLst>
            <pc:docMk/>
            <pc:sldMk cId="2436686089" sldId="259"/>
            <ac:spMk id="52" creationId="{7E61F402-3445-458A-9A2B-D28FD288390C}"/>
          </ac:spMkLst>
        </pc:spChg>
        <pc:spChg chg="add">
          <ac:chgData name="jashwanth naidu" userId="0e40b40249443bd9" providerId="Windows Live" clId="Web-{8FC65E6D-0481-49E9-98FE-A81FEA218A1B}" dt="2022-09-25T15:57:20.108" v="34"/>
          <ac:spMkLst>
            <pc:docMk/>
            <pc:sldMk cId="2436686089" sldId="259"/>
            <ac:spMk id="65" creationId="{22AC0F86-9A78-4E84-A4B4-ADB8B2629A0C}"/>
          </ac:spMkLst>
        </pc:spChg>
        <pc:spChg chg="add">
          <ac:chgData name="jashwanth naidu" userId="0e40b40249443bd9" providerId="Windows Live" clId="Web-{8FC65E6D-0481-49E9-98FE-A81FEA218A1B}" dt="2022-09-25T15:57:20.108" v="34"/>
          <ac:spMkLst>
            <pc:docMk/>
            <pc:sldMk cId="2436686089" sldId="259"/>
            <ac:spMk id="67" creationId="{69A54E25-1C05-48E5-A5CC-3778C1D3632D}"/>
          </ac:spMkLst>
        </pc:spChg>
        <pc:grpChg chg="add del">
          <ac:chgData name="jashwanth naidu" userId="0e40b40249443bd9" providerId="Windows Live" clId="Web-{8FC65E6D-0481-49E9-98FE-A81FEA218A1B}" dt="2022-09-25T15:57:20.108" v="34"/>
          <ac:grpSpMkLst>
            <pc:docMk/>
            <pc:sldMk cId="2436686089" sldId="259"/>
            <ac:grpSpMk id="33" creationId="{DFB5D1BB-0703-437B-BD1E-1D07F8A2730B}"/>
          </ac:grpSpMkLst>
        </pc:grpChg>
        <pc:grpChg chg="add del">
          <ac:chgData name="jashwanth naidu" userId="0e40b40249443bd9" providerId="Windows Live" clId="Web-{8FC65E6D-0481-49E9-98FE-A81FEA218A1B}" dt="2022-09-25T15:57:20.077" v="33"/>
          <ac:grpSpMkLst>
            <pc:docMk/>
            <pc:sldMk cId="2436686089" sldId="259"/>
            <ac:grpSpMk id="44" creationId="{3F6D81C7-B083-478E-82FE-089A8CB72EB8}"/>
          </ac:grpSpMkLst>
        </pc:grpChg>
        <pc:grpChg chg="add del">
          <ac:chgData name="jashwanth naidu" userId="0e40b40249443bd9" providerId="Windows Live" clId="Web-{8FC65E6D-0481-49E9-98FE-A81FEA218A1B}" dt="2022-09-25T15:57:20.077" v="33"/>
          <ac:grpSpMkLst>
            <pc:docMk/>
            <pc:sldMk cId="2436686089" sldId="259"/>
            <ac:grpSpMk id="54" creationId="{A673C096-95AE-4644-B76C-1DF1B667DC44}"/>
          </ac:grpSpMkLst>
        </pc:grpChg>
        <pc:grpChg chg="add">
          <ac:chgData name="jashwanth naidu" userId="0e40b40249443bd9" providerId="Windows Live" clId="Web-{8FC65E6D-0481-49E9-98FE-A81FEA218A1B}" dt="2022-09-25T15:57:20.108" v="34"/>
          <ac:grpSpMkLst>
            <pc:docMk/>
            <pc:sldMk cId="2436686089" sldId="259"/>
            <ac:grpSpMk id="63" creationId="{DFB5D1BB-0703-437B-BD1E-1D07F8A2730B}"/>
          </ac:grpSpMkLst>
        </pc:grpChg>
        <pc:grpChg chg="add">
          <ac:chgData name="jashwanth naidu" userId="0e40b40249443bd9" providerId="Windows Live" clId="Web-{8FC65E6D-0481-49E9-98FE-A81FEA218A1B}" dt="2022-09-25T15:57:20.108" v="34"/>
          <ac:grpSpMkLst>
            <pc:docMk/>
            <pc:sldMk cId="2436686089" sldId="259"/>
            <ac:grpSpMk id="66" creationId="{4AF78B9E-8BE2-4706-9377-A05FA25ABABF}"/>
          </ac:grpSpMkLst>
        </pc:grpChg>
        <pc:picChg chg="del">
          <ac:chgData name="jashwanth naidu" userId="0e40b40249443bd9" providerId="Windows Live" clId="Web-{8FC65E6D-0481-49E9-98FE-A81FEA218A1B}" dt="2022-09-25T15:54:39.635" v="26"/>
          <ac:picMkLst>
            <pc:docMk/>
            <pc:sldMk cId="2436686089" sldId="259"/>
            <ac:picMk id="2" creationId="{7CE89FCC-E5F1-4262-BEFB-6B43F5FF153E}"/>
          </ac:picMkLst>
        </pc:picChg>
        <pc:picChg chg="add mod ord">
          <ac:chgData name="jashwanth naidu" userId="0e40b40249443bd9" providerId="Windows Live" clId="Web-{8FC65E6D-0481-49E9-98FE-A81FEA218A1B}" dt="2022-09-25T15:57:20.108" v="34"/>
          <ac:picMkLst>
            <pc:docMk/>
            <pc:sldMk cId="2436686089" sldId="259"/>
            <ac:picMk id="3" creationId="{CEECF9CD-771A-D805-9DB2-832E6C014083}"/>
          </ac:picMkLst>
        </pc:picChg>
        <pc:picChg chg="del">
          <ac:chgData name="jashwanth naidu" userId="0e40b40249443bd9" providerId="Windows Live" clId="Web-{8FC65E6D-0481-49E9-98FE-A81FEA218A1B}" dt="2022-09-25T15:54:49.839" v="28"/>
          <ac:picMkLst>
            <pc:docMk/>
            <pc:sldMk cId="2436686089" sldId="259"/>
            <ac:picMk id="6" creationId="{5E690C54-9339-4378-B570-FBA9CC114C5D}"/>
          </ac:picMkLst>
        </pc:picChg>
        <pc:picChg chg="del">
          <ac:chgData name="jashwanth naidu" userId="0e40b40249443bd9" providerId="Windows Live" clId="Web-{8FC65E6D-0481-49E9-98FE-A81FEA218A1B}" dt="2022-09-25T15:54:42.589" v="27"/>
          <ac:picMkLst>
            <pc:docMk/>
            <pc:sldMk cId="2436686089" sldId="259"/>
            <ac:picMk id="9" creationId="{F83F0855-2A1D-42AF-A3E6-D9D413947614}"/>
          </ac:picMkLst>
        </pc:picChg>
        <pc:picChg chg="del">
          <ac:chgData name="jashwanth naidu" userId="0e40b40249443bd9" providerId="Windows Live" clId="Web-{8FC65E6D-0481-49E9-98FE-A81FEA218A1B}" dt="2022-09-25T15:54:52.323" v="29"/>
          <ac:picMkLst>
            <pc:docMk/>
            <pc:sldMk cId="2436686089" sldId="259"/>
            <ac:picMk id="15" creationId="{22AC53B2-6649-407E-83DA-32192C849069}"/>
          </ac:picMkLst>
        </pc:picChg>
        <pc:cxnChg chg="add del">
          <ac:chgData name="jashwanth naidu" userId="0e40b40249443bd9" providerId="Windows Live" clId="Web-{8FC65E6D-0481-49E9-98FE-A81FEA218A1B}" dt="2022-09-25T15:57:20.108" v="34"/>
          <ac:cxnSpMkLst>
            <pc:docMk/>
            <pc:sldMk cId="2436686089" sldId="259"/>
            <ac:cxnSpMk id="39" creationId="{883F92AF-2403-4558-B1D7-72130A1E4BC7}"/>
          </ac:cxnSpMkLst>
        </pc:cxnChg>
        <pc:cxnChg chg="add del">
          <ac:chgData name="jashwanth naidu" userId="0e40b40249443bd9" providerId="Windows Live" clId="Web-{8FC65E6D-0481-49E9-98FE-A81FEA218A1B}" dt="2022-09-25T15:57:20.077" v="33"/>
          <ac:cxnSpMkLst>
            <pc:docMk/>
            <pc:sldMk cId="2436686089" sldId="259"/>
            <ac:cxnSpMk id="50" creationId="{F06B54F2-CD11-4359-A7D6-DA7C76C091A6}"/>
          </ac:cxnSpMkLst>
        </pc:cxnChg>
        <pc:cxnChg chg="add del">
          <ac:chgData name="jashwanth naidu" userId="0e40b40249443bd9" providerId="Windows Live" clId="Web-{8FC65E6D-0481-49E9-98FE-A81FEA218A1B}" dt="2022-09-25T15:57:20.077" v="33"/>
          <ac:cxnSpMkLst>
            <pc:docMk/>
            <pc:sldMk cId="2436686089" sldId="259"/>
            <ac:cxnSpMk id="60" creationId="{2BE880E9-2B86-4CDB-B5B7-308745CDD19D}"/>
          </ac:cxnSpMkLst>
        </pc:cxnChg>
        <pc:cxnChg chg="add">
          <ac:chgData name="jashwanth naidu" userId="0e40b40249443bd9" providerId="Windows Live" clId="Web-{8FC65E6D-0481-49E9-98FE-A81FEA218A1B}" dt="2022-09-25T15:57:20.108" v="34"/>
          <ac:cxnSpMkLst>
            <pc:docMk/>
            <pc:sldMk cId="2436686089" sldId="259"/>
            <ac:cxnSpMk id="62" creationId="{0E5D0023-B23E-4823-8D72-B07FFF8CAE96}"/>
          </ac:cxnSpMkLst>
        </pc:cxnChg>
        <pc:cxnChg chg="add">
          <ac:chgData name="jashwanth naidu" userId="0e40b40249443bd9" providerId="Windows Live" clId="Web-{8FC65E6D-0481-49E9-98FE-A81FEA218A1B}" dt="2022-09-25T15:57:20.108" v="34"/>
          <ac:cxnSpMkLst>
            <pc:docMk/>
            <pc:sldMk cId="2436686089" sldId="259"/>
            <ac:cxnSpMk id="64" creationId="{883F92AF-2403-4558-B1D7-72130A1E4BC7}"/>
          </ac:cxnSpMkLst>
        </pc:cxnChg>
      </pc:sldChg>
    </pc:docChg>
  </pc:docChgLst>
  <pc:docChgLst>
    <pc:chgData name="jashwanth naidu" userId="0e40b40249443bd9" providerId="Windows Live" clId="Web-{6E48AFA9-DDE2-43FC-B6D9-F2584558ABF1}"/>
    <pc:docChg chg="modSld">
      <pc:chgData name="jashwanth naidu" userId="0e40b40249443bd9" providerId="Windows Live" clId="Web-{6E48AFA9-DDE2-43FC-B6D9-F2584558ABF1}" dt="2022-09-25T15:52:10.507" v="59" actId="20577"/>
      <pc:docMkLst>
        <pc:docMk/>
      </pc:docMkLst>
      <pc:sldChg chg="modSp">
        <pc:chgData name="jashwanth naidu" userId="0e40b40249443bd9" providerId="Windows Live" clId="Web-{6E48AFA9-DDE2-43FC-B6D9-F2584558ABF1}" dt="2022-09-25T15:52:10.507" v="59" actId="20577"/>
        <pc:sldMkLst>
          <pc:docMk/>
          <pc:sldMk cId="1450907565" sldId="257"/>
        </pc:sldMkLst>
        <pc:spChg chg="mod">
          <ac:chgData name="jashwanth naidu" userId="0e40b40249443bd9" providerId="Windows Live" clId="Web-{6E48AFA9-DDE2-43FC-B6D9-F2584558ABF1}" dt="2022-09-25T15:52:10.507" v="59" actId="20577"/>
          <ac:spMkLst>
            <pc:docMk/>
            <pc:sldMk cId="1450907565" sldId="257"/>
            <ac:spMk id="4" creationId="{F3732483-EBEB-4404-8B5D-35E60CAC319E}"/>
          </ac:spMkLst>
        </pc:spChg>
      </pc:sldChg>
    </pc:docChg>
  </pc:docChgLst>
  <pc:docChgLst>
    <pc:chgData name="jashwanth naidu" userId="0e40b40249443bd9" providerId="Windows Live" clId="Web-{29322C10-5923-4026-BEB8-284F5ACD11BB}"/>
    <pc:docChg chg="addSld delSld modSld sldOrd">
      <pc:chgData name="jashwanth naidu" userId="0e40b40249443bd9" providerId="Windows Live" clId="Web-{29322C10-5923-4026-BEB8-284F5ACD11BB}" dt="2022-04-26T14:00:41.873" v="844" actId="20577"/>
      <pc:docMkLst>
        <pc:docMk/>
      </pc:docMkLst>
      <pc:sldChg chg="modSp">
        <pc:chgData name="jashwanth naidu" userId="0e40b40249443bd9" providerId="Windows Live" clId="Web-{29322C10-5923-4026-BEB8-284F5ACD11BB}" dt="2022-04-26T13:39:57.589" v="692"/>
        <pc:sldMkLst>
          <pc:docMk/>
          <pc:sldMk cId="4167719280" sldId="260"/>
        </pc:sldMkLst>
        <pc:graphicFrameChg chg="mod modGraphic">
          <ac:chgData name="jashwanth naidu" userId="0e40b40249443bd9" providerId="Windows Live" clId="Web-{29322C10-5923-4026-BEB8-284F5ACD11BB}" dt="2022-04-26T13:39:57.589" v="692"/>
          <ac:graphicFrameMkLst>
            <pc:docMk/>
            <pc:sldMk cId="4167719280" sldId="260"/>
            <ac:graphicFrameMk id="2" creationId="{CCE399A9-F8F3-4127-96EF-44EDFCF6DC18}"/>
          </ac:graphicFrameMkLst>
        </pc:graphicFrameChg>
      </pc:sldChg>
      <pc:sldChg chg="modSp">
        <pc:chgData name="jashwanth naidu" userId="0e40b40249443bd9" providerId="Windows Live" clId="Web-{29322C10-5923-4026-BEB8-284F5ACD11BB}" dt="2022-04-26T13:40:51.526" v="697"/>
        <pc:sldMkLst>
          <pc:docMk/>
          <pc:sldMk cId="3271808540" sldId="261"/>
        </pc:sldMkLst>
        <pc:graphicFrameChg chg="mod modGraphic">
          <ac:chgData name="jashwanth naidu" userId="0e40b40249443bd9" providerId="Windows Live" clId="Web-{29322C10-5923-4026-BEB8-284F5ACD11BB}" dt="2022-04-26T13:40:51.526" v="697"/>
          <ac:graphicFrameMkLst>
            <pc:docMk/>
            <pc:sldMk cId="3271808540" sldId="261"/>
            <ac:graphicFrameMk id="2" creationId="{1894AB53-E705-4107-A72F-5599ABBAACEE}"/>
          </ac:graphicFrameMkLst>
        </pc:graphicFrameChg>
      </pc:sldChg>
      <pc:sldChg chg="ord">
        <pc:chgData name="jashwanth naidu" userId="0e40b40249443bd9" providerId="Windows Live" clId="Web-{29322C10-5923-4026-BEB8-284F5ACD11BB}" dt="2022-04-26T13:56:24.329" v="825"/>
        <pc:sldMkLst>
          <pc:docMk/>
          <pc:sldMk cId="674175912" sldId="263"/>
        </pc:sldMkLst>
      </pc:sldChg>
      <pc:sldChg chg="addSp delSp modSp ord">
        <pc:chgData name="jashwanth naidu" userId="0e40b40249443bd9" providerId="Windows Live" clId="Web-{29322C10-5923-4026-BEB8-284F5ACD11BB}" dt="2022-04-26T13:56:51.329" v="827"/>
        <pc:sldMkLst>
          <pc:docMk/>
          <pc:sldMk cId="4020150088" sldId="264"/>
        </pc:sldMkLst>
        <pc:graphicFrameChg chg="modGraphic">
          <ac:chgData name="jashwanth naidu" userId="0e40b40249443bd9" providerId="Windows Live" clId="Web-{29322C10-5923-4026-BEB8-284F5ACD11BB}" dt="2022-04-26T13:55:18.580" v="823" actId="20577"/>
          <ac:graphicFrameMkLst>
            <pc:docMk/>
            <pc:sldMk cId="4020150088" sldId="264"/>
            <ac:graphicFrameMk id="61" creationId="{920593AC-3578-403A-AEC3-B6D60995EEA1}"/>
          </ac:graphicFrameMkLst>
        </pc:graphicFrameChg>
        <pc:picChg chg="add mod">
          <ac:chgData name="jashwanth naidu" userId="0e40b40249443bd9" providerId="Windows Live" clId="Web-{29322C10-5923-4026-BEB8-284F5ACD11BB}" dt="2022-04-26T13:50:42.239" v="781" actId="14100"/>
          <ac:picMkLst>
            <pc:docMk/>
            <pc:sldMk cId="4020150088" sldId="264"/>
            <ac:picMk id="24" creationId="{D5D0CC57-9489-F0DA-C288-190ED64719D1}"/>
          </ac:picMkLst>
        </pc:picChg>
        <pc:picChg chg="del">
          <ac:chgData name="jashwanth naidu" userId="0e40b40249443bd9" providerId="Windows Live" clId="Web-{29322C10-5923-4026-BEB8-284F5ACD11BB}" dt="2022-04-26T13:50:10.614" v="775"/>
          <ac:picMkLst>
            <pc:docMk/>
            <pc:sldMk cId="4020150088" sldId="264"/>
            <ac:picMk id="331" creationId="{0D6651A4-ABCE-4829-A9DB-079AEDEFCB7C}"/>
          </ac:picMkLst>
        </pc:picChg>
      </pc:sldChg>
      <pc:sldChg chg="addSp delSp modSp ord">
        <pc:chgData name="jashwanth naidu" userId="0e40b40249443bd9" providerId="Windows Live" clId="Web-{29322C10-5923-4026-BEB8-284F5ACD11BB}" dt="2022-04-26T13:57:06.469" v="828"/>
        <pc:sldMkLst>
          <pc:docMk/>
          <pc:sldMk cId="2087489017" sldId="266"/>
        </pc:sldMkLst>
        <pc:graphicFrameChg chg="mod modGraphic">
          <ac:chgData name="jashwanth naidu" userId="0e40b40249443bd9" providerId="Windows Live" clId="Web-{29322C10-5923-4026-BEB8-284F5ACD11BB}" dt="2022-04-26T13:54:25.033" v="811" actId="20577"/>
          <ac:graphicFrameMkLst>
            <pc:docMk/>
            <pc:sldMk cId="2087489017" sldId="266"/>
            <ac:graphicFrameMk id="61" creationId="{920593AC-3578-403A-AEC3-B6D60995EEA1}"/>
          </ac:graphicFrameMkLst>
        </pc:graphicFrameChg>
        <pc:picChg chg="add mod">
          <ac:chgData name="jashwanth naidu" userId="0e40b40249443bd9" providerId="Windows Live" clId="Web-{29322C10-5923-4026-BEB8-284F5ACD11BB}" dt="2022-04-26T13:53:43.659" v="792" actId="14100"/>
          <ac:picMkLst>
            <pc:docMk/>
            <pc:sldMk cId="2087489017" sldId="266"/>
            <ac:picMk id="964" creationId="{CF7F5587-0128-7B45-1B91-CE9BCDDEF2D1}"/>
          </ac:picMkLst>
        </pc:picChg>
        <pc:picChg chg="del">
          <ac:chgData name="jashwanth naidu" userId="0e40b40249443bd9" providerId="Windows Live" clId="Web-{29322C10-5923-4026-BEB8-284F5ACD11BB}" dt="2022-04-26T13:52:19.394" v="785"/>
          <ac:picMkLst>
            <pc:docMk/>
            <pc:sldMk cId="2087489017" sldId="266"/>
            <ac:picMk id="1011" creationId="{FB80F85A-2FBC-4B65-ADEF-2E337AE19A21}"/>
          </ac:picMkLst>
        </pc:picChg>
      </pc:sldChg>
      <pc:sldChg chg="ord">
        <pc:chgData name="jashwanth naidu" userId="0e40b40249443bd9" providerId="Windows Live" clId="Web-{29322C10-5923-4026-BEB8-284F5ACD11BB}" dt="2022-04-26T13:56:38.985" v="826"/>
        <pc:sldMkLst>
          <pc:docMk/>
          <pc:sldMk cId="1352859123" sldId="267"/>
        </pc:sldMkLst>
      </pc:sldChg>
      <pc:sldChg chg="addSp modSp">
        <pc:chgData name="jashwanth naidu" userId="0e40b40249443bd9" providerId="Windows Live" clId="Web-{29322C10-5923-4026-BEB8-284F5ACD11BB}" dt="2022-04-26T13:42:13.182" v="765" actId="1076"/>
        <pc:sldMkLst>
          <pc:docMk/>
          <pc:sldMk cId="2825930600" sldId="269"/>
        </pc:sldMkLst>
        <pc:graphicFrameChg chg="mod">
          <ac:chgData name="jashwanth naidu" userId="0e40b40249443bd9" providerId="Windows Live" clId="Web-{29322C10-5923-4026-BEB8-284F5ACD11BB}" dt="2022-04-26T13:42:13.182" v="765" actId="1076"/>
          <ac:graphicFrameMkLst>
            <pc:docMk/>
            <pc:sldMk cId="2825930600" sldId="269"/>
            <ac:graphicFrameMk id="4" creationId="{88A0940C-E64C-4210-A019-8D24695BE8D9}"/>
          </ac:graphicFrameMkLst>
        </pc:graphicFrameChg>
        <pc:graphicFrameChg chg="add mod modGraphic">
          <ac:chgData name="jashwanth naidu" userId="0e40b40249443bd9" providerId="Windows Live" clId="Web-{29322C10-5923-4026-BEB8-284F5ACD11BB}" dt="2022-04-26T13:41:58.228" v="764"/>
          <ac:graphicFrameMkLst>
            <pc:docMk/>
            <pc:sldMk cId="2825930600" sldId="269"/>
            <ac:graphicFrameMk id="15" creationId="{D7C1B2DB-8B35-F9A2-D2BA-60CD9A86AF50}"/>
          </ac:graphicFrameMkLst>
        </pc:graphicFrameChg>
      </pc:sldChg>
      <pc:sldChg chg="modSp ord">
        <pc:chgData name="jashwanth naidu" userId="0e40b40249443bd9" providerId="Windows Live" clId="Web-{29322C10-5923-4026-BEB8-284F5ACD11BB}" dt="2022-04-26T14:00:41.873" v="844" actId="20577"/>
        <pc:sldMkLst>
          <pc:docMk/>
          <pc:sldMk cId="3140000929" sldId="271"/>
        </pc:sldMkLst>
        <pc:spChg chg="mod">
          <ac:chgData name="jashwanth naidu" userId="0e40b40249443bd9" providerId="Windows Live" clId="Web-{29322C10-5923-4026-BEB8-284F5ACD11BB}" dt="2022-04-26T14:00:41.873" v="844" actId="20577"/>
          <ac:spMkLst>
            <pc:docMk/>
            <pc:sldMk cId="3140000929" sldId="271"/>
            <ac:spMk id="7" creationId="{D4E3E193-61EA-1E8C-EB3C-1D178DA2161D}"/>
          </ac:spMkLst>
        </pc:spChg>
      </pc:sldChg>
      <pc:sldChg chg="addSp delSp modSp">
        <pc:chgData name="jashwanth naidu" userId="0e40b40249443bd9" providerId="Windows Live" clId="Web-{29322C10-5923-4026-BEB8-284F5ACD11BB}" dt="2022-04-26T13:07:39.765" v="368" actId="14100"/>
        <pc:sldMkLst>
          <pc:docMk/>
          <pc:sldMk cId="3623946329" sldId="272"/>
        </pc:sldMkLst>
        <pc:picChg chg="del">
          <ac:chgData name="jashwanth naidu" userId="0e40b40249443bd9" providerId="Windows Live" clId="Web-{29322C10-5923-4026-BEB8-284F5ACD11BB}" dt="2022-04-26T13:07:16.437" v="363"/>
          <ac:picMkLst>
            <pc:docMk/>
            <pc:sldMk cId="3623946329" sldId="272"/>
            <ac:picMk id="3" creationId="{E2ADBB15-D3BF-2AF0-2018-92520CBEDC0D}"/>
          </ac:picMkLst>
        </pc:picChg>
        <pc:picChg chg="add mod">
          <ac:chgData name="jashwanth naidu" userId="0e40b40249443bd9" providerId="Windows Live" clId="Web-{29322C10-5923-4026-BEB8-284F5ACD11BB}" dt="2022-04-26T13:07:39.765" v="368" actId="14100"/>
          <ac:picMkLst>
            <pc:docMk/>
            <pc:sldMk cId="3623946329" sldId="272"/>
            <ac:picMk id="4" creationId="{97797AD6-A35A-CAC2-BA58-0EC992CEA35B}"/>
          </ac:picMkLst>
        </pc:picChg>
      </pc:sldChg>
      <pc:sldChg chg="addSp delSp modSp">
        <pc:chgData name="jashwanth naidu" userId="0e40b40249443bd9" providerId="Windows Live" clId="Web-{29322C10-5923-4026-BEB8-284F5ACD11BB}" dt="2022-04-26T13:08:21.202" v="375" actId="1076"/>
        <pc:sldMkLst>
          <pc:docMk/>
          <pc:sldMk cId="4200215992" sldId="273"/>
        </pc:sldMkLst>
        <pc:picChg chg="del">
          <ac:chgData name="jashwanth naidu" userId="0e40b40249443bd9" providerId="Windows Live" clId="Web-{29322C10-5923-4026-BEB8-284F5ACD11BB}" dt="2022-04-26T13:07:50.530" v="369"/>
          <ac:picMkLst>
            <pc:docMk/>
            <pc:sldMk cId="4200215992" sldId="273"/>
            <ac:picMk id="3" creationId="{A3DE211A-8128-124D-883A-6DB5794C0656}"/>
          </ac:picMkLst>
        </pc:picChg>
        <pc:picChg chg="add mod">
          <ac:chgData name="jashwanth naidu" userId="0e40b40249443bd9" providerId="Windows Live" clId="Web-{29322C10-5923-4026-BEB8-284F5ACD11BB}" dt="2022-04-26T13:08:21.202" v="375" actId="1076"/>
          <ac:picMkLst>
            <pc:docMk/>
            <pc:sldMk cId="4200215992" sldId="273"/>
            <ac:picMk id="4" creationId="{2884B05F-013E-CB6A-F6B0-E7D0C6C588A7}"/>
          </ac:picMkLst>
        </pc:picChg>
      </pc:sldChg>
      <pc:sldChg chg="addSp delSp modSp">
        <pc:chgData name="jashwanth naidu" userId="0e40b40249443bd9" providerId="Windows Live" clId="Web-{29322C10-5923-4026-BEB8-284F5ACD11BB}" dt="2022-04-26T13:10:40.232" v="381" actId="14100"/>
        <pc:sldMkLst>
          <pc:docMk/>
          <pc:sldMk cId="132731083" sldId="274"/>
        </pc:sldMkLst>
        <pc:picChg chg="add del mod">
          <ac:chgData name="jashwanth naidu" userId="0e40b40249443bd9" providerId="Windows Live" clId="Web-{29322C10-5923-4026-BEB8-284F5ACD11BB}" dt="2022-04-26T13:08:38.764" v="376"/>
          <ac:picMkLst>
            <pc:docMk/>
            <pc:sldMk cId="132731083" sldId="274"/>
            <ac:picMk id="3" creationId="{322FF58E-8455-EC2D-44B3-C61616E32BA9}"/>
          </ac:picMkLst>
        </pc:picChg>
        <pc:picChg chg="del">
          <ac:chgData name="jashwanth naidu" userId="0e40b40249443bd9" providerId="Windows Live" clId="Web-{29322C10-5923-4026-BEB8-284F5ACD11BB}" dt="2022-04-26T13:06:47.234" v="360"/>
          <ac:picMkLst>
            <pc:docMk/>
            <pc:sldMk cId="132731083" sldId="274"/>
            <ac:picMk id="4" creationId="{7B4ED1FA-0EA9-7FED-2BF8-A00692EDEE51}"/>
          </ac:picMkLst>
        </pc:picChg>
        <pc:picChg chg="add mod">
          <ac:chgData name="jashwanth naidu" userId="0e40b40249443bd9" providerId="Windows Live" clId="Web-{29322C10-5923-4026-BEB8-284F5ACD11BB}" dt="2022-04-26T13:10:40.232" v="381" actId="14100"/>
          <ac:picMkLst>
            <pc:docMk/>
            <pc:sldMk cId="132731083" sldId="274"/>
            <ac:picMk id="5" creationId="{CAB420EE-0845-159B-54ED-776B4E58CD3E}"/>
          </ac:picMkLst>
        </pc:picChg>
      </pc:sldChg>
      <pc:sldChg chg="addSp delSp modSp">
        <pc:chgData name="jashwanth naidu" userId="0e40b40249443bd9" providerId="Windows Live" clId="Web-{29322C10-5923-4026-BEB8-284F5ACD11BB}" dt="2022-04-26T13:14:15.776" v="393" actId="14100"/>
        <pc:sldMkLst>
          <pc:docMk/>
          <pc:sldMk cId="559345318" sldId="276"/>
        </pc:sldMkLst>
        <pc:picChg chg="add mod">
          <ac:chgData name="jashwanth naidu" userId="0e40b40249443bd9" providerId="Windows Live" clId="Web-{29322C10-5923-4026-BEB8-284F5ACD11BB}" dt="2022-04-26T13:14:15.776" v="393" actId="14100"/>
          <ac:picMkLst>
            <pc:docMk/>
            <pc:sldMk cId="559345318" sldId="276"/>
            <ac:picMk id="3" creationId="{6987FF48-8E60-412C-BA3A-B2B2DD3D37FD}"/>
          </ac:picMkLst>
        </pc:picChg>
        <pc:picChg chg="del">
          <ac:chgData name="jashwanth naidu" userId="0e40b40249443bd9" providerId="Windows Live" clId="Web-{29322C10-5923-4026-BEB8-284F5ACD11BB}" dt="2022-04-26T13:13:48.386" v="388"/>
          <ac:picMkLst>
            <pc:docMk/>
            <pc:sldMk cId="559345318" sldId="276"/>
            <ac:picMk id="4" creationId="{85028BD8-EBF3-7B8C-BBAA-D5A41246EB47}"/>
          </ac:picMkLst>
        </pc:picChg>
      </pc:sldChg>
      <pc:sldChg chg="addSp delSp modSp">
        <pc:chgData name="jashwanth naidu" userId="0e40b40249443bd9" providerId="Windows Live" clId="Web-{29322C10-5923-4026-BEB8-284F5ACD11BB}" dt="2022-04-26T13:15:33.088" v="399" actId="14100"/>
        <pc:sldMkLst>
          <pc:docMk/>
          <pc:sldMk cId="593110629" sldId="277"/>
        </pc:sldMkLst>
        <pc:picChg chg="add mod">
          <ac:chgData name="jashwanth naidu" userId="0e40b40249443bd9" providerId="Windows Live" clId="Web-{29322C10-5923-4026-BEB8-284F5ACD11BB}" dt="2022-04-26T13:15:33.088" v="399" actId="14100"/>
          <ac:picMkLst>
            <pc:docMk/>
            <pc:sldMk cId="593110629" sldId="277"/>
            <ac:picMk id="2" creationId="{5C6CF531-D360-5AA2-C1B7-5EE435961C7B}"/>
          </ac:picMkLst>
        </pc:picChg>
        <pc:picChg chg="del">
          <ac:chgData name="jashwanth naidu" userId="0e40b40249443bd9" providerId="Windows Live" clId="Web-{29322C10-5923-4026-BEB8-284F5ACD11BB}" dt="2022-04-26T13:15:06.776" v="394"/>
          <ac:picMkLst>
            <pc:docMk/>
            <pc:sldMk cId="593110629" sldId="277"/>
            <ac:picMk id="5" creationId="{26BFFFAA-DE22-47E1-DB04-F81028C9B4DC}"/>
          </ac:picMkLst>
        </pc:picChg>
      </pc:sldChg>
      <pc:sldChg chg="addSp delSp modSp">
        <pc:chgData name="jashwanth naidu" userId="0e40b40249443bd9" providerId="Windows Live" clId="Web-{29322C10-5923-4026-BEB8-284F5ACD11BB}" dt="2022-04-26T13:12:16.293" v="387" actId="14100"/>
        <pc:sldMkLst>
          <pc:docMk/>
          <pc:sldMk cId="287032954" sldId="278"/>
        </pc:sldMkLst>
        <pc:picChg chg="del">
          <ac:chgData name="jashwanth naidu" userId="0e40b40249443bd9" providerId="Windows Live" clId="Web-{29322C10-5923-4026-BEB8-284F5ACD11BB}" dt="2022-04-26T13:11:47.403" v="382"/>
          <ac:picMkLst>
            <pc:docMk/>
            <pc:sldMk cId="287032954" sldId="278"/>
            <ac:picMk id="2" creationId="{B5B0E5E0-E0A5-9338-3222-1641538A1A23}"/>
          </ac:picMkLst>
        </pc:picChg>
        <pc:picChg chg="add mod">
          <ac:chgData name="jashwanth naidu" userId="0e40b40249443bd9" providerId="Windows Live" clId="Web-{29322C10-5923-4026-BEB8-284F5ACD11BB}" dt="2022-04-26T13:12:16.293" v="387" actId="14100"/>
          <ac:picMkLst>
            <pc:docMk/>
            <pc:sldMk cId="287032954" sldId="278"/>
            <ac:picMk id="3" creationId="{656C5EEB-F630-7008-BA31-66D721D2B5F0}"/>
          </ac:picMkLst>
        </pc:picChg>
      </pc:sldChg>
      <pc:sldChg chg="addSp delSp modSp new">
        <pc:chgData name="jashwanth naidu" userId="0e40b40249443bd9" providerId="Windows Live" clId="Web-{29322C10-5923-4026-BEB8-284F5ACD11BB}" dt="2022-04-26T13:47:31.053" v="774"/>
        <pc:sldMkLst>
          <pc:docMk/>
          <pc:sldMk cId="2772867680" sldId="280"/>
        </pc:sldMkLst>
        <pc:graphicFrameChg chg="add del mod modGraphic">
          <ac:chgData name="jashwanth naidu" userId="0e40b40249443bd9" providerId="Windows Live" clId="Web-{29322C10-5923-4026-BEB8-284F5ACD11BB}" dt="2022-04-26T12:57:05.990" v="112"/>
          <ac:graphicFrameMkLst>
            <pc:docMk/>
            <pc:sldMk cId="2772867680" sldId="280"/>
            <ac:graphicFrameMk id="2" creationId="{34B60049-A4C3-FC99-1421-4A5CD5DFB176}"/>
          </ac:graphicFrameMkLst>
        </pc:graphicFrameChg>
        <pc:graphicFrameChg chg="add mod modGraphic">
          <ac:chgData name="jashwanth naidu" userId="0e40b40249443bd9" providerId="Windows Live" clId="Web-{29322C10-5923-4026-BEB8-284F5ACD11BB}" dt="2022-04-26T13:47:31.053" v="774"/>
          <ac:graphicFrameMkLst>
            <pc:docMk/>
            <pc:sldMk cId="2772867680" sldId="280"/>
            <ac:graphicFrameMk id="3" creationId="{931BE08B-F480-375F-3996-24A0BD17B2E4}"/>
          </ac:graphicFrameMkLst>
        </pc:graphicFrameChg>
        <pc:picChg chg="add mod">
          <ac:chgData name="jashwanth naidu" userId="0e40b40249443bd9" providerId="Windows Live" clId="Web-{29322C10-5923-4026-BEB8-284F5ACD11BB}" dt="2022-04-26T12:59:55.801" v="188" actId="14100"/>
          <ac:picMkLst>
            <pc:docMk/>
            <pc:sldMk cId="2772867680" sldId="280"/>
            <ac:picMk id="4" creationId="{50701AC4-446B-368A-0E27-25C4C70B6F3A}"/>
          </ac:picMkLst>
        </pc:picChg>
      </pc:sldChg>
      <pc:sldChg chg="addSp delSp modSp new ord">
        <pc:chgData name="jashwanth naidu" userId="0e40b40249443bd9" providerId="Windows Live" clId="Web-{29322C10-5923-4026-BEB8-284F5ACD11BB}" dt="2022-04-26T13:56:06.235" v="824"/>
        <pc:sldMkLst>
          <pc:docMk/>
          <pc:sldMk cId="2782016338" sldId="281"/>
        </pc:sldMkLst>
        <pc:spChg chg="add mod">
          <ac:chgData name="jashwanth naidu" userId="0e40b40249443bd9" providerId="Windows Live" clId="Web-{29322C10-5923-4026-BEB8-284F5ACD11BB}" dt="2022-04-26T13:06:17.844" v="358" actId="1076"/>
          <ac:spMkLst>
            <pc:docMk/>
            <pc:sldMk cId="2782016338" sldId="281"/>
            <ac:spMk id="5" creationId="{C3B6721C-435F-A7CB-7E86-B73CBE49B322}"/>
          </ac:spMkLst>
        </pc:spChg>
        <pc:graphicFrameChg chg="add mod modGraphic">
          <ac:chgData name="jashwanth naidu" userId="0e40b40249443bd9" providerId="Windows Live" clId="Web-{29322C10-5923-4026-BEB8-284F5ACD11BB}" dt="2022-04-26T13:06:31.390" v="359" actId="1076"/>
          <ac:graphicFrameMkLst>
            <pc:docMk/>
            <pc:sldMk cId="2782016338" sldId="281"/>
            <ac:graphicFrameMk id="2" creationId="{2E332DCA-77AC-27A3-C5BB-91E9E8E17950}"/>
          </ac:graphicFrameMkLst>
        </pc:graphicFrameChg>
        <pc:graphicFrameChg chg="add del">
          <ac:chgData name="jashwanth naidu" userId="0e40b40249443bd9" providerId="Windows Live" clId="Web-{29322C10-5923-4026-BEB8-284F5ACD11BB}" dt="2022-04-26T13:02:10.518" v="242"/>
          <ac:graphicFrameMkLst>
            <pc:docMk/>
            <pc:sldMk cId="2782016338" sldId="281"/>
            <ac:graphicFrameMk id="3" creationId="{0490957D-4052-2CFB-C1EB-2A635CFB98F1}"/>
          </ac:graphicFrameMkLst>
        </pc:graphicFrameChg>
        <pc:graphicFrameChg chg="add del">
          <ac:chgData name="jashwanth naidu" userId="0e40b40249443bd9" providerId="Windows Live" clId="Web-{29322C10-5923-4026-BEB8-284F5ACD11BB}" dt="2022-04-26T13:02:35.190" v="244"/>
          <ac:graphicFrameMkLst>
            <pc:docMk/>
            <pc:sldMk cId="2782016338" sldId="281"/>
            <ac:graphicFrameMk id="4" creationId="{2E95F8ED-7125-0894-903C-38D2A5D8C59C}"/>
          </ac:graphicFrameMkLst>
        </pc:graphicFrameChg>
      </pc:sldChg>
      <pc:sldChg chg="addSp modSp new">
        <pc:chgData name="jashwanth naidu" userId="0e40b40249443bd9" providerId="Windows Live" clId="Web-{29322C10-5923-4026-BEB8-284F5ACD11BB}" dt="2022-04-26T13:19:24.226" v="464" actId="14100"/>
        <pc:sldMkLst>
          <pc:docMk/>
          <pc:sldMk cId="2363488155" sldId="282"/>
        </pc:sldMkLst>
        <pc:graphicFrameChg chg="add mod modGraphic">
          <ac:chgData name="jashwanth naidu" userId="0e40b40249443bd9" providerId="Windows Live" clId="Web-{29322C10-5923-4026-BEB8-284F5ACD11BB}" dt="2022-04-26T13:18:15.289" v="459"/>
          <ac:graphicFrameMkLst>
            <pc:docMk/>
            <pc:sldMk cId="2363488155" sldId="282"/>
            <ac:graphicFrameMk id="2" creationId="{ADDF7AC9-5DDF-E45E-BDFC-5FB1D5D2704D}"/>
          </ac:graphicFrameMkLst>
        </pc:graphicFrameChg>
        <pc:picChg chg="add mod">
          <ac:chgData name="jashwanth naidu" userId="0e40b40249443bd9" providerId="Windows Live" clId="Web-{29322C10-5923-4026-BEB8-284F5ACD11BB}" dt="2022-04-26T13:19:24.226" v="464" actId="14100"/>
          <ac:picMkLst>
            <pc:docMk/>
            <pc:sldMk cId="2363488155" sldId="282"/>
            <ac:picMk id="3" creationId="{530CE822-1FA4-BE89-B6D4-A9027E49DCD1}"/>
          </ac:picMkLst>
        </pc:picChg>
      </pc:sldChg>
      <pc:sldChg chg="addSp modSp new">
        <pc:chgData name="jashwanth naidu" userId="0e40b40249443bd9" providerId="Windows Live" clId="Web-{29322C10-5923-4026-BEB8-284F5ACD11BB}" dt="2022-04-26T13:20:38.460" v="471" actId="14100"/>
        <pc:sldMkLst>
          <pc:docMk/>
          <pc:sldMk cId="783034692" sldId="283"/>
        </pc:sldMkLst>
        <pc:picChg chg="add mod">
          <ac:chgData name="jashwanth naidu" userId="0e40b40249443bd9" providerId="Windows Live" clId="Web-{29322C10-5923-4026-BEB8-284F5ACD11BB}" dt="2022-04-26T13:20:38.460" v="471" actId="14100"/>
          <ac:picMkLst>
            <pc:docMk/>
            <pc:sldMk cId="783034692" sldId="283"/>
            <ac:picMk id="2" creationId="{2DA6310A-9C40-39E0-44B5-8A901455907E}"/>
          </ac:picMkLst>
        </pc:picChg>
      </pc:sldChg>
      <pc:sldChg chg="delSp add del replId">
        <pc:chgData name="jashwanth naidu" userId="0e40b40249443bd9" providerId="Windows Live" clId="Web-{29322C10-5923-4026-BEB8-284F5ACD11BB}" dt="2022-04-26T13:19:32.507" v="465"/>
        <pc:sldMkLst>
          <pc:docMk/>
          <pc:sldMk cId="2500841040" sldId="283"/>
        </pc:sldMkLst>
        <pc:picChg chg="del">
          <ac:chgData name="jashwanth naidu" userId="0e40b40249443bd9" providerId="Windows Live" clId="Web-{29322C10-5923-4026-BEB8-284F5ACD11BB}" dt="2022-04-26T13:17:08.103" v="405"/>
          <ac:picMkLst>
            <pc:docMk/>
            <pc:sldMk cId="2500841040" sldId="283"/>
            <ac:picMk id="3" creationId="{6987FF48-8E60-412C-BA3A-B2B2DD3D37FD}"/>
          </ac:picMkLst>
        </pc:picChg>
      </pc:sldChg>
      <pc:sldChg chg="addSp modSp new">
        <pc:chgData name="jashwanth naidu" userId="0e40b40249443bd9" providerId="Windows Live" clId="Web-{29322C10-5923-4026-BEB8-284F5ACD11BB}" dt="2022-04-26T13:22:32.834" v="516" actId="14100"/>
        <pc:sldMkLst>
          <pc:docMk/>
          <pc:sldMk cId="97714981" sldId="284"/>
        </pc:sldMkLst>
        <pc:graphicFrameChg chg="add mod modGraphic">
          <ac:chgData name="jashwanth naidu" userId="0e40b40249443bd9" providerId="Windows Live" clId="Web-{29322C10-5923-4026-BEB8-284F5ACD11BB}" dt="2022-04-26T13:21:27.038" v="511"/>
          <ac:graphicFrameMkLst>
            <pc:docMk/>
            <pc:sldMk cId="97714981" sldId="284"/>
            <ac:graphicFrameMk id="2" creationId="{8EB11129-7C15-732E-D242-5E95D031DC39}"/>
          </ac:graphicFrameMkLst>
        </pc:graphicFrameChg>
        <pc:picChg chg="add mod">
          <ac:chgData name="jashwanth naidu" userId="0e40b40249443bd9" providerId="Windows Live" clId="Web-{29322C10-5923-4026-BEB8-284F5ACD11BB}" dt="2022-04-26T13:22:32.834" v="516" actId="14100"/>
          <ac:picMkLst>
            <pc:docMk/>
            <pc:sldMk cId="97714981" sldId="284"/>
            <ac:picMk id="3" creationId="{38A2411A-565D-A8C2-368A-8CC5984034C3}"/>
          </ac:picMkLst>
        </pc:picChg>
      </pc:sldChg>
      <pc:sldChg chg="addSp modSp new">
        <pc:chgData name="jashwanth naidu" userId="0e40b40249443bd9" providerId="Windows Live" clId="Web-{29322C10-5923-4026-BEB8-284F5ACD11BB}" dt="2022-04-26T13:23:42.489" v="522" actId="14100"/>
        <pc:sldMkLst>
          <pc:docMk/>
          <pc:sldMk cId="277505367" sldId="285"/>
        </pc:sldMkLst>
        <pc:picChg chg="add mod">
          <ac:chgData name="jashwanth naidu" userId="0e40b40249443bd9" providerId="Windows Live" clId="Web-{29322C10-5923-4026-BEB8-284F5ACD11BB}" dt="2022-04-26T13:23:42.489" v="522" actId="14100"/>
          <ac:picMkLst>
            <pc:docMk/>
            <pc:sldMk cId="277505367" sldId="285"/>
            <ac:picMk id="2" creationId="{EDD80BBA-16CF-9001-A85D-AA052D8682BA}"/>
          </ac:picMkLst>
        </pc:picChg>
      </pc:sldChg>
      <pc:sldChg chg="addSp modSp new">
        <pc:chgData name="jashwanth naidu" userId="0e40b40249443bd9" providerId="Windows Live" clId="Web-{29322C10-5923-4026-BEB8-284F5ACD11BB}" dt="2022-04-26T13:26:09.691" v="551" actId="14100"/>
        <pc:sldMkLst>
          <pc:docMk/>
          <pc:sldMk cId="2085092535" sldId="286"/>
        </pc:sldMkLst>
        <pc:graphicFrameChg chg="add mod modGraphic">
          <ac:chgData name="jashwanth naidu" userId="0e40b40249443bd9" providerId="Windows Live" clId="Web-{29322C10-5923-4026-BEB8-284F5ACD11BB}" dt="2022-04-26T13:24:45.567" v="546"/>
          <ac:graphicFrameMkLst>
            <pc:docMk/>
            <pc:sldMk cId="2085092535" sldId="286"/>
            <ac:graphicFrameMk id="2" creationId="{34F1EAC5-7E8F-4FFD-3828-EC5B378D893A}"/>
          </ac:graphicFrameMkLst>
        </pc:graphicFrameChg>
        <pc:picChg chg="add mod">
          <ac:chgData name="jashwanth naidu" userId="0e40b40249443bd9" providerId="Windows Live" clId="Web-{29322C10-5923-4026-BEB8-284F5ACD11BB}" dt="2022-04-26T13:26:09.691" v="551" actId="14100"/>
          <ac:picMkLst>
            <pc:docMk/>
            <pc:sldMk cId="2085092535" sldId="286"/>
            <ac:picMk id="3" creationId="{E8FC4652-0F42-BC25-C4BD-B92CDB7634B9}"/>
          </ac:picMkLst>
        </pc:picChg>
      </pc:sldChg>
      <pc:sldChg chg="addSp delSp modSp new">
        <pc:chgData name="jashwanth naidu" userId="0e40b40249443bd9" providerId="Windows Live" clId="Web-{29322C10-5923-4026-BEB8-284F5ACD11BB}" dt="2022-04-26T13:35:07.326" v="673" actId="20577"/>
        <pc:sldMkLst>
          <pc:docMk/>
          <pc:sldMk cId="3418079358" sldId="287"/>
        </pc:sldMkLst>
        <pc:spChg chg="add del mod">
          <ac:chgData name="jashwanth naidu" userId="0e40b40249443bd9" providerId="Windows Live" clId="Web-{29322C10-5923-4026-BEB8-284F5ACD11BB}" dt="2022-04-26T13:29:23.611" v="594"/>
          <ac:spMkLst>
            <pc:docMk/>
            <pc:sldMk cId="3418079358" sldId="287"/>
            <ac:spMk id="3" creationId="{0BA26C7D-F170-48CE-A5A4-D3D2386A1834}"/>
          </ac:spMkLst>
        </pc:spChg>
        <pc:spChg chg="add mod">
          <ac:chgData name="jashwanth naidu" userId="0e40b40249443bd9" providerId="Windows Live" clId="Web-{29322C10-5923-4026-BEB8-284F5ACD11BB}" dt="2022-04-26T13:35:07.326" v="673" actId="20577"/>
          <ac:spMkLst>
            <pc:docMk/>
            <pc:sldMk cId="3418079358" sldId="287"/>
            <ac:spMk id="4" creationId="{1D36F0C1-C69C-91A8-E130-3E3A17202CFC}"/>
          </ac:spMkLst>
        </pc:spChg>
        <pc:graphicFrameChg chg="add mod modGraphic">
          <ac:chgData name="jashwanth naidu" userId="0e40b40249443bd9" providerId="Windows Live" clId="Web-{29322C10-5923-4026-BEB8-284F5ACD11BB}" dt="2022-04-26T13:27:32.549" v="579"/>
          <ac:graphicFrameMkLst>
            <pc:docMk/>
            <pc:sldMk cId="3418079358" sldId="287"/>
            <ac:graphicFrameMk id="2" creationId="{0953C2AE-43EF-5A42-8D86-B48F6BB14705}"/>
          </ac:graphicFrameMkLst>
        </pc:graphicFrameChg>
      </pc:sldChg>
    </pc:docChg>
  </pc:docChgLst>
  <pc:docChgLst>
    <pc:chgData name="jashwanth naidu" userId="0e40b40249443bd9" providerId="Windows Live" clId="Web-{96665C6B-E6A4-4D42-A7DB-02A0FF09F55F}"/>
    <pc:docChg chg="addSld modSld">
      <pc:chgData name="jashwanth naidu" userId="0e40b40249443bd9" providerId="Windows Live" clId="Web-{96665C6B-E6A4-4D42-A7DB-02A0FF09F55F}" dt="2022-09-25T17:47:32.873" v="19" actId="20577"/>
      <pc:docMkLst>
        <pc:docMk/>
      </pc:docMkLst>
      <pc:sldChg chg="modSp">
        <pc:chgData name="jashwanth naidu" userId="0e40b40249443bd9" providerId="Windows Live" clId="Web-{96665C6B-E6A4-4D42-A7DB-02A0FF09F55F}" dt="2022-09-25T17:47:32.873" v="19" actId="20577"/>
        <pc:sldMkLst>
          <pc:docMk/>
          <pc:sldMk cId="2662559577" sldId="293"/>
        </pc:sldMkLst>
        <pc:spChg chg="mod">
          <ac:chgData name="jashwanth naidu" userId="0e40b40249443bd9" providerId="Windows Live" clId="Web-{96665C6B-E6A4-4D42-A7DB-02A0FF09F55F}" dt="2022-09-25T17:47:32.873" v="19" actId="20577"/>
          <ac:spMkLst>
            <pc:docMk/>
            <pc:sldMk cId="2662559577" sldId="293"/>
            <ac:spMk id="2" creationId="{83D1AFAA-883E-78AD-3FC3-798127847F79}"/>
          </ac:spMkLst>
        </pc:spChg>
      </pc:sldChg>
      <pc:sldChg chg="addSp modSp new mod setBg">
        <pc:chgData name="jashwanth naidu" userId="0e40b40249443bd9" providerId="Windows Live" clId="Web-{96665C6B-E6A4-4D42-A7DB-02A0FF09F55F}" dt="2022-09-25T17:47:13.309" v="17" actId="20577"/>
        <pc:sldMkLst>
          <pc:docMk/>
          <pc:sldMk cId="3104055542" sldId="309"/>
        </pc:sldMkLst>
        <pc:spChg chg="add mod">
          <ac:chgData name="jashwanth naidu" userId="0e40b40249443bd9" providerId="Windows Live" clId="Web-{96665C6B-E6A4-4D42-A7DB-02A0FF09F55F}" dt="2022-09-25T17:47:13.309" v="17" actId="20577"/>
          <ac:spMkLst>
            <pc:docMk/>
            <pc:sldMk cId="3104055542" sldId="309"/>
            <ac:spMk id="2" creationId="{AEB57386-B4B1-34E4-D805-5A6DDA77F1D6}"/>
          </ac:spMkLst>
        </pc:spChg>
        <pc:spChg chg="add">
          <ac:chgData name="jashwanth naidu" userId="0e40b40249443bd9" providerId="Windows Live" clId="Web-{96665C6B-E6A4-4D42-A7DB-02A0FF09F55F}" dt="2022-09-25T17:44:14.939" v="14"/>
          <ac:spMkLst>
            <pc:docMk/>
            <pc:sldMk cId="3104055542" sldId="309"/>
            <ac:spMk id="3" creationId="{609F5C1F-54C6-53FB-3C4A-F66CDC09ADEA}"/>
          </ac:spMkLst>
        </pc:spChg>
        <pc:spChg chg="add">
          <ac:chgData name="jashwanth naidu" userId="0e40b40249443bd9" providerId="Windows Live" clId="Web-{96665C6B-E6A4-4D42-A7DB-02A0FF09F55F}" dt="2022-09-25T17:46:47.961" v="15"/>
          <ac:spMkLst>
            <pc:docMk/>
            <pc:sldMk cId="3104055542" sldId="309"/>
            <ac:spMk id="16" creationId="{3D6DABB5-1FC3-4E21-AC84-4685B03C9F93}"/>
          </ac:spMkLst>
        </pc:spChg>
        <pc:spChg chg="add">
          <ac:chgData name="jashwanth naidu" userId="0e40b40249443bd9" providerId="Windows Live" clId="Web-{96665C6B-E6A4-4D42-A7DB-02A0FF09F55F}" dt="2022-09-25T17:46:47.961" v="15"/>
          <ac:spMkLst>
            <pc:docMk/>
            <pc:sldMk cId="3104055542" sldId="309"/>
            <ac:spMk id="18" creationId="{FC5790B5-250E-45E6-A05D-C3D1D459BC9D}"/>
          </ac:spMkLst>
        </pc:spChg>
        <pc:grpChg chg="add">
          <ac:chgData name="jashwanth naidu" userId="0e40b40249443bd9" providerId="Windows Live" clId="Web-{96665C6B-E6A4-4D42-A7DB-02A0FF09F55F}" dt="2022-09-25T17:46:47.961" v="15"/>
          <ac:grpSpMkLst>
            <pc:docMk/>
            <pc:sldMk cId="3104055542" sldId="309"/>
            <ac:grpSpMk id="8" creationId="{7575D7A7-3C36-4508-9BC6-70A93BD3C438}"/>
          </ac:grpSpMkLst>
        </pc:grpChg>
        <pc:grpChg chg="add">
          <ac:chgData name="jashwanth naidu" userId="0e40b40249443bd9" providerId="Windows Live" clId="Web-{96665C6B-E6A4-4D42-A7DB-02A0FF09F55F}" dt="2022-09-25T17:46:47.961" v="15"/>
          <ac:grpSpMkLst>
            <pc:docMk/>
            <pc:sldMk cId="3104055542" sldId="309"/>
            <ac:grpSpMk id="20" creationId="{68158C4B-1BFE-4F6D-B2C1-0066FA11935A}"/>
          </ac:grpSpMkLst>
        </pc:grpChg>
        <pc:cxnChg chg="add">
          <ac:chgData name="jashwanth naidu" userId="0e40b40249443bd9" providerId="Windows Live" clId="Web-{96665C6B-E6A4-4D42-A7DB-02A0FF09F55F}" dt="2022-09-25T17:46:47.961" v="15"/>
          <ac:cxnSpMkLst>
            <pc:docMk/>
            <pc:sldMk cId="3104055542" sldId="309"/>
            <ac:cxnSpMk id="14" creationId="{AE446D0E-6531-40B7-A182-FB8602439777}"/>
          </ac:cxnSpMkLst>
        </pc:cxnChg>
        <pc:cxnChg chg="add">
          <ac:chgData name="jashwanth naidu" userId="0e40b40249443bd9" providerId="Windows Live" clId="Web-{96665C6B-E6A4-4D42-A7DB-02A0FF09F55F}" dt="2022-09-25T17:46:47.961" v="15"/>
          <ac:cxnSpMkLst>
            <pc:docMk/>
            <pc:sldMk cId="3104055542" sldId="309"/>
            <ac:cxnSpMk id="26" creationId="{14319AF2-886A-4C5D-B34C-17FCB0267EEB}"/>
          </ac:cxnSpMkLst>
        </pc:cxnChg>
      </pc:sldChg>
    </pc:docChg>
  </pc:docChgLst>
  <pc:docChgLst>
    <pc:chgData name="jashwanth naidu" userId="0e40b40249443bd9" providerId="Windows Live" clId="Web-{AFBE5E82-672F-4DEF-AC87-92BCC94775EE}"/>
    <pc:docChg chg="modSld">
      <pc:chgData name="jashwanth naidu" userId="0e40b40249443bd9" providerId="Windows Live" clId="Web-{AFBE5E82-672F-4DEF-AC87-92BCC94775EE}" dt="2022-03-23T16:16:57.297" v="26" actId="20577"/>
      <pc:docMkLst>
        <pc:docMk/>
      </pc:docMkLst>
      <pc:sldChg chg="modSp">
        <pc:chgData name="jashwanth naidu" userId="0e40b40249443bd9" providerId="Windows Live" clId="Web-{AFBE5E82-672F-4DEF-AC87-92BCC94775EE}" dt="2022-03-23T16:16:57.297" v="26" actId="20577"/>
        <pc:sldMkLst>
          <pc:docMk/>
          <pc:sldMk cId="3140000929" sldId="271"/>
        </pc:sldMkLst>
        <pc:spChg chg="mod">
          <ac:chgData name="jashwanth naidu" userId="0e40b40249443bd9" providerId="Windows Live" clId="Web-{AFBE5E82-672F-4DEF-AC87-92BCC94775EE}" dt="2022-03-23T16:15:52.186" v="23" actId="1076"/>
          <ac:spMkLst>
            <pc:docMk/>
            <pc:sldMk cId="3140000929" sldId="271"/>
            <ac:spMk id="2" creationId="{FBAA1F99-5F2E-EBEF-2B6B-3A0BDD56C51C}"/>
          </ac:spMkLst>
        </pc:spChg>
        <pc:spChg chg="mod">
          <ac:chgData name="jashwanth naidu" userId="0e40b40249443bd9" providerId="Windows Live" clId="Web-{AFBE5E82-672F-4DEF-AC87-92BCC94775EE}" dt="2022-03-23T16:16:57.297" v="26" actId="20577"/>
          <ac:spMkLst>
            <pc:docMk/>
            <pc:sldMk cId="3140000929" sldId="271"/>
            <ac:spMk id="7" creationId="{D4E3E193-61EA-1E8C-EB3C-1D178DA2161D}"/>
          </ac:spMkLst>
        </pc:spChg>
      </pc:sldChg>
    </pc:docChg>
  </pc:docChgLst>
  <pc:docChgLst>
    <pc:chgData name="jashwanth naidu" userId="0e40b40249443bd9" providerId="Windows Live" clId="Web-{2845055D-00E4-4FF1-B1B3-98379E4F1ABE}"/>
    <pc:docChg chg="modSld sldOrd">
      <pc:chgData name="jashwanth naidu" userId="0e40b40249443bd9" providerId="Windows Live" clId="Web-{2845055D-00E4-4FF1-B1B3-98379E4F1ABE}" dt="2022-04-27T16:25:45.397" v="133" actId="1076"/>
      <pc:docMkLst>
        <pc:docMk/>
      </pc:docMkLst>
      <pc:sldChg chg="modSp ord">
        <pc:chgData name="jashwanth naidu" userId="0e40b40249443bd9" providerId="Windows Live" clId="Web-{2845055D-00E4-4FF1-B1B3-98379E4F1ABE}" dt="2022-04-27T16:15:54.955" v="131" actId="1076"/>
        <pc:sldMkLst>
          <pc:docMk/>
          <pc:sldMk cId="674175912" sldId="263"/>
        </pc:sldMkLst>
        <pc:graphicFrameChg chg="mod modGraphic">
          <ac:chgData name="jashwanth naidu" userId="0e40b40249443bd9" providerId="Windows Live" clId="Web-{2845055D-00E4-4FF1-B1B3-98379E4F1ABE}" dt="2022-04-27T15:58:45.648" v="48" actId="1076"/>
          <ac:graphicFrameMkLst>
            <pc:docMk/>
            <pc:sldMk cId="674175912" sldId="263"/>
            <ac:graphicFrameMk id="54" creationId="{CD737C82-BA7E-4020-87B3-32AF8466838C}"/>
          </ac:graphicFrameMkLst>
        </pc:graphicFrameChg>
        <pc:picChg chg="mod">
          <ac:chgData name="jashwanth naidu" userId="0e40b40249443bd9" providerId="Windows Live" clId="Web-{2845055D-00E4-4FF1-B1B3-98379E4F1ABE}" dt="2022-04-27T16:15:54.955" v="131" actId="1076"/>
          <ac:picMkLst>
            <pc:docMk/>
            <pc:sldMk cId="674175912" sldId="263"/>
            <ac:picMk id="171" creationId="{04F5194F-BE0B-4084-94BD-C8CEC29CDC21}"/>
          </ac:picMkLst>
        </pc:picChg>
      </pc:sldChg>
      <pc:sldChg chg="modSp ord">
        <pc:chgData name="jashwanth naidu" userId="0e40b40249443bd9" providerId="Windows Live" clId="Web-{2845055D-00E4-4FF1-B1B3-98379E4F1ABE}" dt="2022-04-27T16:25:45.397" v="133" actId="1076"/>
        <pc:sldMkLst>
          <pc:docMk/>
          <pc:sldMk cId="4020150088" sldId="264"/>
        </pc:sldMkLst>
        <pc:graphicFrameChg chg="modGraphic">
          <ac:chgData name="jashwanth naidu" userId="0e40b40249443bd9" providerId="Windows Live" clId="Web-{2845055D-00E4-4FF1-B1B3-98379E4F1ABE}" dt="2022-04-27T16:00:06.446" v="77" actId="20577"/>
          <ac:graphicFrameMkLst>
            <pc:docMk/>
            <pc:sldMk cId="4020150088" sldId="264"/>
            <ac:graphicFrameMk id="61" creationId="{920593AC-3578-403A-AEC3-B6D60995EEA1}"/>
          </ac:graphicFrameMkLst>
        </pc:graphicFrameChg>
        <pc:picChg chg="mod">
          <ac:chgData name="jashwanth naidu" userId="0e40b40249443bd9" providerId="Windows Live" clId="Web-{2845055D-00E4-4FF1-B1B3-98379E4F1ABE}" dt="2022-04-27T16:25:45.397" v="133" actId="1076"/>
          <ac:picMkLst>
            <pc:docMk/>
            <pc:sldMk cId="4020150088" sldId="264"/>
            <ac:picMk id="248" creationId="{52442A54-EA54-45C4-B48B-A8B5CF9879C3}"/>
          </ac:picMkLst>
        </pc:picChg>
      </pc:sldChg>
      <pc:sldChg chg="modSp ord">
        <pc:chgData name="jashwanth naidu" userId="0e40b40249443bd9" providerId="Windows Live" clId="Web-{2845055D-00E4-4FF1-B1B3-98379E4F1ABE}" dt="2022-04-27T16:01:10.743" v="82" actId="14100"/>
        <pc:sldMkLst>
          <pc:docMk/>
          <pc:sldMk cId="2087489017" sldId="266"/>
        </pc:sldMkLst>
        <pc:graphicFrameChg chg="mod modGraphic">
          <ac:chgData name="jashwanth naidu" userId="0e40b40249443bd9" providerId="Windows Live" clId="Web-{2845055D-00E4-4FF1-B1B3-98379E4F1ABE}" dt="2022-04-27T16:01:10.743" v="82" actId="14100"/>
          <ac:graphicFrameMkLst>
            <pc:docMk/>
            <pc:sldMk cId="2087489017" sldId="266"/>
            <ac:graphicFrameMk id="61" creationId="{920593AC-3578-403A-AEC3-B6D60995EEA1}"/>
          </ac:graphicFrameMkLst>
        </pc:graphicFrameChg>
      </pc:sldChg>
      <pc:sldChg chg="addSp delSp modSp ord">
        <pc:chgData name="jashwanth naidu" userId="0e40b40249443bd9" providerId="Windows Live" clId="Web-{2845055D-00E4-4FF1-B1B3-98379E4F1ABE}" dt="2022-04-27T16:06:00.371" v="130" actId="1076"/>
        <pc:sldMkLst>
          <pc:docMk/>
          <pc:sldMk cId="1352859123" sldId="267"/>
        </pc:sldMkLst>
        <pc:graphicFrameChg chg="modGraphic">
          <ac:chgData name="jashwanth naidu" userId="0e40b40249443bd9" providerId="Windows Live" clId="Web-{2845055D-00E4-4FF1-B1B3-98379E4F1ABE}" dt="2022-04-27T16:05:56.230" v="129" actId="20577"/>
          <ac:graphicFrameMkLst>
            <pc:docMk/>
            <pc:sldMk cId="1352859123" sldId="267"/>
            <ac:graphicFrameMk id="61" creationId="{920593AC-3578-403A-AEC3-B6D60995EEA1}"/>
          </ac:graphicFrameMkLst>
        </pc:graphicFrameChg>
        <pc:picChg chg="del mod">
          <ac:chgData name="jashwanth naidu" userId="0e40b40249443bd9" providerId="Windows Live" clId="Web-{2845055D-00E4-4FF1-B1B3-98379E4F1ABE}" dt="2022-04-27T16:04:36.839" v="90"/>
          <ac:picMkLst>
            <pc:docMk/>
            <pc:sldMk cId="1352859123" sldId="267"/>
            <ac:picMk id="11" creationId="{BDAECF56-7E4C-4229-8EF2-DFB4FB3F1672}"/>
          </ac:picMkLst>
        </pc:picChg>
        <pc:picChg chg="add del mod">
          <ac:chgData name="jashwanth naidu" userId="0e40b40249443bd9" providerId="Windows Live" clId="Web-{2845055D-00E4-4FF1-B1B3-98379E4F1ABE}" dt="2022-04-27T16:04:32.792" v="89"/>
          <ac:picMkLst>
            <pc:docMk/>
            <pc:sldMk cId="1352859123" sldId="267"/>
            <ac:picMk id="20" creationId="{910CEBB0-90C1-9F6D-C43F-D36A8DEEA4D5}"/>
          </ac:picMkLst>
        </pc:picChg>
        <pc:picChg chg="add mod">
          <ac:chgData name="jashwanth naidu" userId="0e40b40249443bd9" providerId="Windows Live" clId="Web-{2845055D-00E4-4FF1-B1B3-98379E4F1ABE}" dt="2022-04-27T16:06:00.371" v="130" actId="1076"/>
          <ac:picMkLst>
            <pc:docMk/>
            <pc:sldMk cId="1352859123" sldId="267"/>
            <ac:picMk id="21" creationId="{D9934219-8605-7353-E138-36C1956E70CA}"/>
          </ac:picMkLst>
        </pc:picChg>
      </pc:sldChg>
      <pc:sldChg chg="ord">
        <pc:chgData name="jashwanth naidu" userId="0e40b40249443bd9" providerId="Windows Live" clId="Web-{2845055D-00E4-4FF1-B1B3-98379E4F1ABE}" dt="2022-04-27T15:53:29.942" v="43"/>
        <pc:sldMkLst>
          <pc:docMk/>
          <pc:sldMk cId="3140000929" sldId="271"/>
        </pc:sldMkLst>
      </pc:sldChg>
      <pc:sldChg chg="addSp delSp modSp">
        <pc:chgData name="jashwanth naidu" userId="0e40b40249443bd9" providerId="Windows Live" clId="Web-{2845055D-00E4-4FF1-B1B3-98379E4F1ABE}" dt="2022-04-27T15:43:38.609" v="41" actId="14100"/>
        <pc:sldMkLst>
          <pc:docMk/>
          <pc:sldMk cId="593110629" sldId="277"/>
        </pc:sldMkLst>
        <pc:picChg chg="del">
          <ac:chgData name="jashwanth naidu" userId="0e40b40249443bd9" providerId="Windows Live" clId="Web-{2845055D-00E4-4FF1-B1B3-98379E4F1ABE}" dt="2022-04-27T15:42:46.202" v="36"/>
          <ac:picMkLst>
            <pc:docMk/>
            <pc:sldMk cId="593110629" sldId="277"/>
            <ac:picMk id="2" creationId="{5C6CF531-D360-5AA2-C1B7-5EE435961C7B}"/>
          </ac:picMkLst>
        </pc:picChg>
        <pc:picChg chg="add mod">
          <ac:chgData name="jashwanth naidu" userId="0e40b40249443bd9" providerId="Windows Live" clId="Web-{2845055D-00E4-4FF1-B1B3-98379E4F1ABE}" dt="2022-04-27T15:43:38.609" v="41" actId="14100"/>
          <ac:picMkLst>
            <pc:docMk/>
            <pc:sldMk cId="593110629" sldId="277"/>
            <ac:picMk id="3" creationId="{D5F25FBB-8C8B-D33B-A916-B3ED29EEFB36}"/>
          </ac:picMkLst>
        </pc:picChg>
      </pc:sldChg>
      <pc:sldChg chg="addSp delSp modSp">
        <pc:chgData name="jashwanth naidu" userId="0e40b40249443bd9" providerId="Windows Live" clId="Web-{2845055D-00E4-4FF1-B1B3-98379E4F1ABE}" dt="2022-04-27T15:40:33.185" v="23" actId="14100"/>
        <pc:sldMkLst>
          <pc:docMk/>
          <pc:sldMk cId="287032954" sldId="278"/>
        </pc:sldMkLst>
        <pc:picChg chg="add mod">
          <ac:chgData name="jashwanth naidu" userId="0e40b40249443bd9" providerId="Windows Live" clId="Web-{2845055D-00E4-4FF1-B1B3-98379E4F1ABE}" dt="2022-04-27T15:40:33.185" v="23" actId="14100"/>
          <ac:picMkLst>
            <pc:docMk/>
            <pc:sldMk cId="287032954" sldId="278"/>
            <ac:picMk id="2" creationId="{E4D0CD74-164F-7CF4-752E-F45E87D47B51}"/>
          </ac:picMkLst>
        </pc:picChg>
        <pc:picChg chg="del">
          <ac:chgData name="jashwanth naidu" userId="0e40b40249443bd9" providerId="Windows Live" clId="Web-{2845055D-00E4-4FF1-B1B3-98379E4F1ABE}" dt="2022-04-27T15:39:42.263" v="18"/>
          <ac:picMkLst>
            <pc:docMk/>
            <pc:sldMk cId="287032954" sldId="278"/>
            <ac:picMk id="3" creationId="{656C5EEB-F630-7008-BA31-66D721D2B5F0}"/>
          </ac:picMkLst>
        </pc:picChg>
      </pc:sldChg>
      <pc:sldChg chg="ord">
        <pc:chgData name="jashwanth naidu" userId="0e40b40249443bd9" providerId="Windows Live" clId="Web-{2845055D-00E4-4FF1-B1B3-98379E4F1ABE}" dt="2022-04-27T15:57:21.179" v="44"/>
        <pc:sldMkLst>
          <pc:docMk/>
          <pc:sldMk cId="2782016338" sldId="281"/>
        </pc:sldMkLst>
      </pc:sldChg>
      <pc:sldChg chg="ord">
        <pc:chgData name="jashwanth naidu" userId="0e40b40249443bd9" providerId="Windows Live" clId="Web-{2845055D-00E4-4FF1-B1B3-98379E4F1ABE}" dt="2022-04-27T13:40:57.212" v="6"/>
        <pc:sldMkLst>
          <pc:docMk/>
          <pc:sldMk cId="2363488155" sldId="282"/>
        </pc:sldMkLst>
      </pc:sldChg>
      <pc:sldChg chg="addSp delSp modSp ord">
        <pc:chgData name="jashwanth naidu" userId="0e40b40249443bd9" providerId="Windows Live" clId="Web-{2845055D-00E4-4FF1-B1B3-98379E4F1ABE}" dt="2022-04-27T15:41:37.842" v="29" actId="14100"/>
        <pc:sldMkLst>
          <pc:docMk/>
          <pc:sldMk cId="783034692" sldId="283"/>
        </pc:sldMkLst>
        <pc:picChg chg="del">
          <ac:chgData name="jashwanth naidu" userId="0e40b40249443bd9" providerId="Windows Live" clId="Web-{2845055D-00E4-4FF1-B1B3-98379E4F1ABE}" dt="2022-04-27T15:40:42.373" v="24"/>
          <ac:picMkLst>
            <pc:docMk/>
            <pc:sldMk cId="783034692" sldId="283"/>
            <ac:picMk id="2" creationId="{2DA6310A-9C40-39E0-44B5-8A901455907E}"/>
          </ac:picMkLst>
        </pc:picChg>
        <pc:picChg chg="add mod">
          <ac:chgData name="jashwanth naidu" userId="0e40b40249443bd9" providerId="Windows Live" clId="Web-{2845055D-00E4-4FF1-B1B3-98379E4F1ABE}" dt="2022-04-27T15:41:37.842" v="29" actId="14100"/>
          <ac:picMkLst>
            <pc:docMk/>
            <pc:sldMk cId="783034692" sldId="283"/>
            <ac:picMk id="3" creationId="{136847AC-58FA-2255-A667-6DADA2D77B5C}"/>
          </ac:picMkLst>
        </pc:picChg>
      </pc:sldChg>
      <pc:sldChg chg="ord">
        <pc:chgData name="jashwanth naidu" userId="0e40b40249443bd9" providerId="Windows Live" clId="Web-{2845055D-00E4-4FF1-B1B3-98379E4F1ABE}" dt="2022-04-27T13:41:47.087" v="9"/>
        <pc:sldMkLst>
          <pc:docMk/>
          <pc:sldMk cId="97714981" sldId="284"/>
        </pc:sldMkLst>
      </pc:sldChg>
      <pc:sldChg chg="addSp delSp modSp ord">
        <pc:chgData name="jashwanth naidu" userId="0e40b40249443bd9" providerId="Windows Live" clId="Web-{2845055D-00E4-4FF1-B1B3-98379E4F1ABE}" dt="2022-04-27T15:42:36.296" v="35" actId="14100"/>
        <pc:sldMkLst>
          <pc:docMk/>
          <pc:sldMk cId="277505367" sldId="285"/>
        </pc:sldMkLst>
        <pc:picChg chg="del">
          <ac:chgData name="jashwanth naidu" userId="0e40b40249443bd9" providerId="Windows Live" clId="Web-{2845055D-00E4-4FF1-B1B3-98379E4F1ABE}" dt="2022-04-27T15:41:49.827" v="30"/>
          <ac:picMkLst>
            <pc:docMk/>
            <pc:sldMk cId="277505367" sldId="285"/>
            <ac:picMk id="2" creationId="{EDD80BBA-16CF-9001-A85D-AA052D8682BA}"/>
          </ac:picMkLst>
        </pc:picChg>
        <pc:picChg chg="add mod">
          <ac:chgData name="jashwanth naidu" userId="0e40b40249443bd9" providerId="Windows Live" clId="Web-{2845055D-00E4-4FF1-B1B3-98379E4F1ABE}" dt="2022-04-27T15:42:36.296" v="35" actId="14100"/>
          <ac:picMkLst>
            <pc:docMk/>
            <pc:sldMk cId="277505367" sldId="285"/>
            <ac:picMk id="3" creationId="{BD3DF9CF-52E3-EC09-42FF-9A17B5925427}"/>
          </ac:picMkLst>
        </pc:picChg>
      </pc:sldChg>
      <pc:sldChg chg="addSp delSp modSp">
        <pc:chgData name="jashwanth naidu" userId="0e40b40249443bd9" providerId="Windows Live" clId="Web-{2845055D-00E4-4FF1-B1B3-98379E4F1ABE}" dt="2022-04-27T15:37:55.840" v="17" actId="1076"/>
        <pc:sldMkLst>
          <pc:docMk/>
          <pc:sldMk cId="2085092535" sldId="286"/>
        </pc:sldMkLst>
        <pc:picChg chg="del">
          <ac:chgData name="jashwanth naidu" userId="0e40b40249443bd9" providerId="Windows Live" clId="Web-{2845055D-00E4-4FF1-B1B3-98379E4F1ABE}" dt="2022-04-27T15:37:09.605" v="11"/>
          <ac:picMkLst>
            <pc:docMk/>
            <pc:sldMk cId="2085092535" sldId="286"/>
            <ac:picMk id="3" creationId="{E8FC4652-0F42-BC25-C4BD-B92CDB7634B9}"/>
          </ac:picMkLst>
        </pc:picChg>
        <pc:picChg chg="add mod">
          <ac:chgData name="jashwanth naidu" userId="0e40b40249443bd9" providerId="Windows Live" clId="Web-{2845055D-00E4-4FF1-B1B3-98379E4F1ABE}" dt="2022-04-27T15:37:55.840" v="17" actId="1076"/>
          <ac:picMkLst>
            <pc:docMk/>
            <pc:sldMk cId="2085092535" sldId="286"/>
            <ac:picMk id="4" creationId="{665ED42E-6AB1-E5FE-06AE-B46B7FEF9A20}"/>
          </ac:picMkLst>
        </pc:picChg>
      </pc:sldChg>
    </pc:docChg>
  </pc:docChgLst>
  <pc:docChgLst>
    <pc:chgData name="jashwanth naidu" userId="0e40b40249443bd9" providerId="Windows Live" clId="Web-{73A347C7-93B8-4823-9347-8300630E6826}"/>
    <pc:docChg chg="modSld">
      <pc:chgData name="jashwanth naidu" userId="0e40b40249443bd9" providerId="Windows Live" clId="Web-{73A347C7-93B8-4823-9347-8300630E6826}" dt="2022-04-12T07:17:17.411" v="29"/>
      <pc:docMkLst>
        <pc:docMk/>
      </pc:docMkLst>
      <pc:sldChg chg="addSp modSp">
        <pc:chgData name="jashwanth naidu" userId="0e40b40249443bd9" providerId="Windows Live" clId="Web-{73A347C7-93B8-4823-9347-8300630E6826}" dt="2022-04-12T07:17:17.411" v="29"/>
        <pc:sldMkLst>
          <pc:docMk/>
          <pc:sldMk cId="3666509328" sldId="279"/>
        </pc:sldMkLst>
        <pc:graphicFrameChg chg="mod modGraphic">
          <ac:chgData name="jashwanth naidu" userId="0e40b40249443bd9" providerId="Windows Live" clId="Web-{73A347C7-93B8-4823-9347-8300630E6826}" dt="2022-04-12T07:17:17.411" v="29"/>
          <ac:graphicFrameMkLst>
            <pc:docMk/>
            <pc:sldMk cId="3666509328" sldId="279"/>
            <ac:graphicFrameMk id="4" creationId="{56FFEA04-AA11-4409-A728-7036B0054964}"/>
          </ac:graphicFrameMkLst>
        </pc:graphicFrameChg>
        <pc:picChg chg="add mod">
          <ac:chgData name="jashwanth naidu" userId="0e40b40249443bd9" providerId="Windows Live" clId="Web-{73A347C7-93B8-4823-9347-8300630E6826}" dt="2022-04-12T07:16:55.912" v="28" actId="14100"/>
          <ac:picMkLst>
            <pc:docMk/>
            <pc:sldMk cId="3666509328" sldId="279"/>
            <ac:picMk id="5" creationId="{CA9A83C6-CAB0-6465-4BC8-4F9284EE3BD5}"/>
          </ac:picMkLst>
        </pc:picChg>
      </pc:sldChg>
    </pc:docChg>
  </pc:docChgLst>
  <pc:docChgLst>
    <pc:chgData name="jashwanth naidu" userId="0e40b40249443bd9" providerId="Windows Live" clId="Web-{510FDCBA-B235-488B-BE54-B86420ACF17D}"/>
    <pc:docChg chg="addSld delSld modSld sldOrd">
      <pc:chgData name="jashwanth naidu" userId="0e40b40249443bd9" providerId="Windows Live" clId="Web-{510FDCBA-B235-488B-BE54-B86420ACF17D}" dt="2022-09-25T17:20:14.169" v="584" actId="1076"/>
      <pc:docMkLst>
        <pc:docMk/>
      </pc:docMkLst>
      <pc:sldChg chg="modSp">
        <pc:chgData name="jashwanth naidu" userId="0e40b40249443bd9" providerId="Windows Live" clId="Web-{510FDCBA-B235-488B-BE54-B86420ACF17D}" dt="2022-09-25T16:09:57.383" v="9" actId="14100"/>
        <pc:sldMkLst>
          <pc:docMk/>
          <pc:sldMk cId="2436686089" sldId="259"/>
        </pc:sldMkLst>
        <pc:spChg chg="mod">
          <ac:chgData name="jashwanth naidu" userId="0e40b40249443bd9" providerId="Windows Live" clId="Web-{510FDCBA-B235-488B-BE54-B86420ACF17D}" dt="2022-09-25T16:09:57.383" v="9" actId="14100"/>
          <ac:spMkLst>
            <pc:docMk/>
            <pc:sldMk cId="2436686089" sldId="259"/>
            <ac:spMk id="5" creationId="{07C40E27-CC89-453D-9937-F75F9BC7D7F4}"/>
          </ac:spMkLst>
        </pc:spChg>
      </pc:sldChg>
      <pc:sldChg chg="del">
        <pc:chgData name="jashwanth naidu" userId="0e40b40249443bd9" providerId="Windows Live" clId="Web-{510FDCBA-B235-488B-BE54-B86420ACF17D}" dt="2022-09-25T16:29:15.376" v="108"/>
        <pc:sldMkLst>
          <pc:docMk/>
          <pc:sldMk cId="4167719280" sldId="260"/>
        </pc:sldMkLst>
      </pc:sldChg>
      <pc:sldChg chg="addSp delSp modSp">
        <pc:chgData name="jashwanth naidu" userId="0e40b40249443bd9" providerId="Windows Live" clId="Web-{510FDCBA-B235-488B-BE54-B86420ACF17D}" dt="2022-09-25T17:20:14.169" v="584" actId="1076"/>
        <pc:sldMkLst>
          <pc:docMk/>
          <pc:sldMk cId="3271808540" sldId="261"/>
        </pc:sldMkLst>
        <pc:spChg chg="mod">
          <ac:chgData name="jashwanth naidu" userId="0e40b40249443bd9" providerId="Windows Live" clId="Web-{510FDCBA-B235-488B-BE54-B86420ACF17D}" dt="2022-09-25T16:29:55.127" v="133" actId="20577"/>
          <ac:spMkLst>
            <pc:docMk/>
            <pc:sldMk cId="3271808540" sldId="261"/>
            <ac:spMk id="3" creationId="{D19341D5-C67E-4E13-8A09-A3B432590FE6}"/>
          </ac:spMkLst>
        </pc:spChg>
        <pc:picChg chg="mod">
          <ac:chgData name="jashwanth naidu" userId="0e40b40249443bd9" providerId="Windows Live" clId="Web-{510FDCBA-B235-488B-BE54-B86420ACF17D}" dt="2022-09-25T17:20:08.341" v="583" actId="1076"/>
          <ac:picMkLst>
            <pc:docMk/>
            <pc:sldMk cId="3271808540" sldId="261"/>
            <ac:picMk id="4" creationId="{1B925BA6-F60E-4ED0-B079-F105853C0DCB}"/>
          </ac:picMkLst>
        </pc:picChg>
        <pc:picChg chg="add mod">
          <ac:chgData name="jashwanth naidu" userId="0e40b40249443bd9" providerId="Windows Live" clId="Web-{510FDCBA-B235-488B-BE54-B86420ACF17D}" dt="2022-09-25T17:20:05.716" v="582" actId="1076"/>
          <ac:picMkLst>
            <pc:docMk/>
            <pc:sldMk cId="3271808540" sldId="261"/>
            <ac:picMk id="5" creationId="{290EE182-22F7-6950-7210-3F7159AE5763}"/>
          </ac:picMkLst>
        </pc:picChg>
        <pc:picChg chg="del">
          <ac:chgData name="jashwanth naidu" userId="0e40b40249443bd9" providerId="Windows Live" clId="Web-{510FDCBA-B235-488B-BE54-B86420ACF17D}" dt="2022-09-25T17:19:55.794" v="579"/>
          <ac:picMkLst>
            <pc:docMk/>
            <pc:sldMk cId="3271808540" sldId="261"/>
            <ac:picMk id="6" creationId="{6256E4C8-6DC5-4469-A353-76B7E0FA3A35}"/>
          </ac:picMkLst>
        </pc:picChg>
        <pc:picChg chg="mod">
          <ac:chgData name="jashwanth naidu" userId="0e40b40249443bd9" providerId="Windows Live" clId="Web-{510FDCBA-B235-488B-BE54-B86420ACF17D}" dt="2022-09-25T17:20:14.169" v="584" actId="1076"/>
          <ac:picMkLst>
            <pc:docMk/>
            <pc:sldMk cId="3271808540" sldId="261"/>
            <ac:picMk id="7" creationId="{FEA22A47-B056-4DA1-9206-4E2BC8095F0F}"/>
          </ac:picMkLst>
        </pc:picChg>
      </pc:sldChg>
      <pc:sldChg chg="del">
        <pc:chgData name="jashwanth naidu" userId="0e40b40249443bd9" providerId="Windows Live" clId="Web-{510FDCBA-B235-488B-BE54-B86420ACF17D}" dt="2022-09-25T17:14:09.176" v="558"/>
        <pc:sldMkLst>
          <pc:docMk/>
          <pc:sldMk cId="674175912" sldId="263"/>
        </pc:sldMkLst>
      </pc:sldChg>
      <pc:sldChg chg="del">
        <pc:chgData name="jashwanth naidu" userId="0e40b40249443bd9" providerId="Windows Live" clId="Web-{510FDCBA-B235-488B-BE54-B86420ACF17D}" dt="2022-09-25T17:14:07.567" v="555"/>
        <pc:sldMkLst>
          <pc:docMk/>
          <pc:sldMk cId="4020150088" sldId="264"/>
        </pc:sldMkLst>
      </pc:sldChg>
      <pc:sldChg chg="del">
        <pc:chgData name="jashwanth naidu" userId="0e40b40249443bd9" providerId="Windows Live" clId="Web-{510FDCBA-B235-488B-BE54-B86420ACF17D}" dt="2022-09-25T17:14:05.645" v="552"/>
        <pc:sldMkLst>
          <pc:docMk/>
          <pc:sldMk cId="2087489017" sldId="266"/>
        </pc:sldMkLst>
      </pc:sldChg>
      <pc:sldChg chg="del">
        <pc:chgData name="jashwanth naidu" userId="0e40b40249443bd9" providerId="Windows Live" clId="Web-{510FDCBA-B235-488B-BE54-B86420ACF17D}" dt="2022-09-25T17:14:03.786" v="549"/>
        <pc:sldMkLst>
          <pc:docMk/>
          <pc:sldMk cId="1352859123" sldId="267"/>
        </pc:sldMkLst>
      </pc:sldChg>
      <pc:sldChg chg="modSp">
        <pc:chgData name="jashwanth naidu" userId="0e40b40249443bd9" providerId="Windows Live" clId="Web-{510FDCBA-B235-488B-BE54-B86420ACF17D}" dt="2022-09-25T16:19:16.645" v="107" actId="20577"/>
        <pc:sldMkLst>
          <pc:docMk/>
          <pc:sldMk cId="2825930600" sldId="269"/>
        </pc:sldMkLst>
        <pc:graphicFrameChg chg="modGraphic">
          <ac:chgData name="jashwanth naidu" userId="0e40b40249443bd9" providerId="Windows Live" clId="Web-{510FDCBA-B235-488B-BE54-B86420ACF17D}" dt="2022-09-25T16:19:16.645" v="107" actId="20577"/>
          <ac:graphicFrameMkLst>
            <pc:docMk/>
            <pc:sldMk cId="2825930600" sldId="269"/>
            <ac:graphicFrameMk id="4" creationId="{88A0940C-E64C-4210-A019-8D24695BE8D9}"/>
          </ac:graphicFrameMkLst>
        </pc:graphicFrameChg>
      </pc:sldChg>
      <pc:sldChg chg="del">
        <pc:chgData name="jashwanth naidu" userId="0e40b40249443bd9" providerId="Windows Live" clId="Web-{510FDCBA-B235-488B-BE54-B86420ACF17D}" dt="2022-09-25T17:14:14.458" v="564"/>
        <pc:sldMkLst>
          <pc:docMk/>
          <pc:sldMk cId="3140000929" sldId="271"/>
        </pc:sldMkLst>
      </pc:sldChg>
      <pc:sldChg chg="del">
        <pc:chgData name="jashwanth naidu" userId="0e40b40249443bd9" providerId="Windows Live" clId="Web-{510FDCBA-B235-488B-BE54-B86420ACF17D}" dt="2022-09-25T17:14:12.505" v="563"/>
        <pc:sldMkLst>
          <pc:docMk/>
          <pc:sldMk cId="3623946329" sldId="272"/>
        </pc:sldMkLst>
      </pc:sldChg>
      <pc:sldChg chg="del">
        <pc:chgData name="jashwanth naidu" userId="0e40b40249443bd9" providerId="Windows Live" clId="Web-{510FDCBA-B235-488B-BE54-B86420ACF17D}" dt="2022-09-25T17:14:11.145" v="562"/>
        <pc:sldMkLst>
          <pc:docMk/>
          <pc:sldMk cId="4200215992" sldId="273"/>
        </pc:sldMkLst>
      </pc:sldChg>
      <pc:sldChg chg="del">
        <pc:chgData name="jashwanth naidu" userId="0e40b40249443bd9" providerId="Windows Live" clId="Web-{510FDCBA-B235-488B-BE54-B86420ACF17D}" dt="2022-09-25T17:14:08.692" v="557"/>
        <pc:sldMkLst>
          <pc:docMk/>
          <pc:sldMk cId="132731083" sldId="274"/>
        </pc:sldMkLst>
      </pc:sldChg>
      <pc:sldChg chg="del">
        <pc:chgData name="jashwanth naidu" userId="0e40b40249443bd9" providerId="Windows Live" clId="Web-{510FDCBA-B235-488B-BE54-B86420ACF17D}" dt="2022-09-25T17:14:03.411" v="548"/>
        <pc:sldMkLst>
          <pc:docMk/>
          <pc:sldMk cId="559345318" sldId="276"/>
        </pc:sldMkLst>
      </pc:sldChg>
      <pc:sldChg chg="del">
        <pc:chgData name="jashwanth naidu" userId="0e40b40249443bd9" providerId="Windows Live" clId="Web-{510FDCBA-B235-488B-BE54-B86420ACF17D}" dt="2022-09-25T17:14:03.379" v="547"/>
        <pc:sldMkLst>
          <pc:docMk/>
          <pc:sldMk cId="593110629" sldId="277"/>
        </pc:sldMkLst>
      </pc:sldChg>
      <pc:sldChg chg="del">
        <pc:chgData name="jashwanth naidu" userId="0e40b40249443bd9" providerId="Windows Live" clId="Web-{510FDCBA-B235-488B-BE54-B86420ACF17D}" dt="2022-09-25T17:14:07.942" v="556"/>
        <pc:sldMkLst>
          <pc:docMk/>
          <pc:sldMk cId="287032954" sldId="278"/>
        </pc:sldMkLst>
      </pc:sldChg>
      <pc:sldChg chg="del">
        <pc:chgData name="jashwanth naidu" userId="0e40b40249443bd9" providerId="Windows Live" clId="Web-{510FDCBA-B235-488B-BE54-B86420ACF17D}" dt="2022-09-25T17:14:10.645" v="561"/>
        <pc:sldMkLst>
          <pc:docMk/>
          <pc:sldMk cId="3666509328" sldId="279"/>
        </pc:sldMkLst>
      </pc:sldChg>
      <pc:sldChg chg="del">
        <pc:chgData name="jashwanth naidu" userId="0e40b40249443bd9" providerId="Windows Live" clId="Web-{510FDCBA-B235-488B-BE54-B86420ACF17D}" dt="2022-09-25T17:14:10.067" v="560"/>
        <pc:sldMkLst>
          <pc:docMk/>
          <pc:sldMk cId="2772867680" sldId="280"/>
        </pc:sldMkLst>
      </pc:sldChg>
      <pc:sldChg chg="del">
        <pc:chgData name="jashwanth naidu" userId="0e40b40249443bd9" providerId="Windows Live" clId="Web-{510FDCBA-B235-488B-BE54-B86420ACF17D}" dt="2022-09-25T17:14:09.567" v="559"/>
        <pc:sldMkLst>
          <pc:docMk/>
          <pc:sldMk cId="2782016338" sldId="281"/>
        </pc:sldMkLst>
      </pc:sldChg>
      <pc:sldChg chg="del">
        <pc:chgData name="jashwanth naidu" userId="0e40b40249443bd9" providerId="Windows Live" clId="Web-{510FDCBA-B235-488B-BE54-B86420ACF17D}" dt="2022-09-25T17:14:06.755" v="554"/>
        <pc:sldMkLst>
          <pc:docMk/>
          <pc:sldMk cId="2363488155" sldId="282"/>
        </pc:sldMkLst>
      </pc:sldChg>
      <pc:sldChg chg="del">
        <pc:chgData name="jashwanth naidu" userId="0e40b40249443bd9" providerId="Windows Live" clId="Web-{510FDCBA-B235-488B-BE54-B86420ACF17D}" dt="2022-09-25T17:14:06.239" v="553"/>
        <pc:sldMkLst>
          <pc:docMk/>
          <pc:sldMk cId="783034692" sldId="283"/>
        </pc:sldMkLst>
      </pc:sldChg>
      <pc:sldChg chg="del">
        <pc:chgData name="jashwanth naidu" userId="0e40b40249443bd9" providerId="Windows Live" clId="Web-{510FDCBA-B235-488B-BE54-B86420ACF17D}" dt="2022-09-25T17:14:05.161" v="551"/>
        <pc:sldMkLst>
          <pc:docMk/>
          <pc:sldMk cId="97714981" sldId="284"/>
        </pc:sldMkLst>
      </pc:sldChg>
      <pc:sldChg chg="del">
        <pc:chgData name="jashwanth naidu" userId="0e40b40249443bd9" providerId="Windows Live" clId="Web-{510FDCBA-B235-488B-BE54-B86420ACF17D}" dt="2022-09-25T17:14:04.567" v="550"/>
        <pc:sldMkLst>
          <pc:docMk/>
          <pc:sldMk cId="277505367" sldId="285"/>
        </pc:sldMkLst>
      </pc:sldChg>
      <pc:sldChg chg="del">
        <pc:chgData name="jashwanth naidu" userId="0e40b40249443bd9" providerId="Windows Live" clId="Web-{510FDCBA-B235-488B-BE54-B86420ACF17D}" dt="2022-09-25T17:14:02.114" v="546"/>
        <pc:sldMkLst>
          <pc:docMk/>
          <pc:sldMk cId="2085092535" sldId="286"/>
        </pc:sldMkLst>
      </pc:sldChg>
      <pc:sldChg chg="del">
        <pc:chgData name="jashwanth naidu" userId="0e40b40249443bd9" providerId="Windows Live" clId="Web-{510FDCBA-B235-488B-BE54-B86420ACF17D}" dt="2022-09-25T17:14:01.567" v="545"/>
        <pc:sldMkLst>
          <pc:docMk/>
          <pc:sldMk cId="3418079358" sldId="287"/>
        </pc:sldMkLst>
      </pc:sldChg>
      <pc:sldChg chg="addSp modSp new">
        <pc:chgData name="jashwanth naidu" userId="0e40b40249443bd9" providerId="Windows Live" clId="Web-{510FDCBA-B235-488B-BE54-B86420ACF17D}" dt="2022-09-25T16:10:53.274" v="23" actId="20577"/>
        <pc:sldMkLst>
          <pc:docMk/>
          <pc:sldMk cId="345375797" sldId="288"/>
        </pc:sldMkLst>
        <pc:spChg chg="add mod">
          <ac:chgData name="jashwanth naidu" userId="0e40b40249443bd9" providerId="Windows Live" clId="Web-{510FDCBA-B235-488B-BE54-B86420ACF17D}" dt="2022-09-25T16:10:53.274" v="23" actId="20577"/>
          <ac:spMkLst>
            <pc:docMk/>
            <pc:sldMk cId="345375797" sldId="288"/>
            <ac:spMk id="2" creationId="{4B1565D5-A0C7-14DD-7405-0F942055D482}"/>
          </ac:spMkLst>
        </pc:spChg>
      </pc:sldChg>
      <pc:sldChg chg="addSp modSp new">
        <pc:chgData name="jashwanth naidu" userId="0e40b40249443bd9" providerId="Windows Live" clId="Web-{510FDCBA-B235-488B-BE54-B86420ACF17D}" dt="2022-09-25T16:15:48.437" v="45" actId="20577"/>
        <pc:sldMkLst>
          <pc:docMk/>
          <pc:sldMk cId="3199419282" sldId="289"/>
        </pc:sldMkLst>
        <pc:spChg chg="add mod">
          <ac:chgData name="jashwanth naidu" userId="0e40b40249443bd9" providerId="Windows Live" clId="Web-{510FDCBA-B235-488B-BE54-B86420ACF17D}" dt="2022-09-25T16:15:48.437" v="45" actId="20577"/>
          <ac:spMkLst>
            <pc:docMk/>
            <pc:sldMk cId="3199419282" sldId="289"/>
            <ac:spMk id="2" creationId="{34BE7485-CD90-D24A-8780-77C7016C626E}"/>
          </ac:spMkLst>
        </pc:spChg>
        <pc:picChg chg="add mod">
          <ac:chgData name="jashwanth naidu" userId="0e40b40249443bd9" providerId="Windows Live" clId="Web-{510FDCBA-B235-488B-BE54-B86420ACF17D}" dt="2022-09-25T16:12:32.323" v="34" actId="1076"/>
          <ac:picMkLst>
            <pc:docMk/>
            <pc:sldMk cId="3199419282" sldId="289"/>
            <ac:picMk id="3" creationId="{B5113853-6935-7991-8E60-8FF676508170}"/>
          </ac:picMkLst>
        </pc:picChg>
        <pc:picChg chg="add mod">
          <ac:chgData name="jashwanth naidu" userId="0e40b40249443bd9" providerId="Windows Live" clId="Web-{510FDCBA-B235-488B-BE54-B86420ACF17D}" dt="2022-09-25T16:15:09.545" v="39" actId="14100"/>
          <ac:picMkLst>
            <pc:docMk/>
            <pc:sldMk cId="3199419282" sldId="289"/>
            <ac:picMk id="4" creationId="{F27BC6AE-CFA7-6F99-A43E-A498052E5D02}"/>
          </ac:picMkLst>
        </pc:picChg>
      </pc:sldChg>
      <pc:sldChg chg="addSp modSp new mod setBg">
        <pc:chgData name="jashwanth naidu" userId="0e40b40249443bd9" providerId="Windows Live" clId="Web-{510FDCBA-B235-488B-BE54-B86420ACF17D}" dt="2022-09-25T16:33:51.632" v="150"/>
        <pc:sldMkLst>
          <pc:docMk/>
          <pc:sldMk cId="1181063539" sldId="290"/>
        </pc:sldMkLst>
        <pc:spChg chg="add mod">
          <ac:chgData name="jashwanth naidu" userId="0e40b40249443bd9" providerId="Windows Live" clId="Web-{510FDCBA-B235-488B-BE54-B86420ACF17D}" dt="2022-09-25T16:33:51.632" v="150"/>
          <ac:spMkLst>
            <pc:docMk/>
            <pc:sldMk cId="1181063539" sldId="290"/>
            <ac:spMk id="2" creationId="{B5D4B022-2B46-F145-4606-6C6558582893}"/>
          </ac:spMkLst>
        </pc:spChg>
        <pc:spChg chg="add">
          <ac:chgData name="jashwanth naidu" userId="0e40b40249443bd9" providerId="Windows Live" clId="Web-{510FDCBA-B235-488B-BE54-B86420ACF17D}" dt="2022-09-25T16:33:51.632" v="150"/>
          <ac:spMkLst>
            <pc:docMk/>
            <pc:sldMk cId="1181063539" sldId="290"/>
            <ac:spMk id="15" creationId="{3D6DABB5-1FC3-4E21-AC84-4685B03C9F93}"/>
          </ac:spMkLst>
        </pc:spChg>
        <pc:spChg chg="add">
          <ac:chgData name="jashwanth naidu" userId="0e40b40249443bd9" providerId="Windows Live" clId="Web-{510FDCBA-B235-488B-BE54-B86420ACF17D}" dt="2022-09-25T16:33:51.632" v="150"/>
          <ac:spMkLst>
            <pc:docMk/>
            <pc:sldMk cId="1181063539" sldId="290"/>
            <ac:spMk id="17" creationId="{FC5790B5-250E-45E6-A05D-C3D1D459BC9D}"/>
          </ac:spMkLst>
        </pc:spChg>
        <pc:grpChg chg="add">
          <ac:chgData name="jashwanth naidu" userId="0e40b40249443bd9" providerId="Windows Live" clId="Web-{510FDCBA-B235-488B-BE54-B86420ACF17D}" dt="2022-09-25T16:33:51.632" v="150"/>
          <ac:grpSpMkLst>
            <pc:docMk/>
            <pc:sldMk cId="1181063539" sldId="290"/>
            <ac:grpSpMk id="7" creationId="{7575D7A7-3C36-4508-9BC6-70A93BD3C438}"/>
          </ac:grpSpMkLst>
        </pc:grpChg>
        <pc:grpChg chg="add">
          <ac:chgData name="jashwanth naidu" userId="0e40b40249443bd9" providerId="Windows Live" clId="Web-{510FDCBA-B235-488B-BE54-B86420ACF17D}" dt="2022-09-25T16:33:51.632" v="150"/>
          <ac:grpSpMkLst>
            <pc:docMk/>
            <pc:sldMk cId="1181063539" sldId="290"/>
            <ac:grpSpMk id="19" creationId="{68158C4B-1BFE-4F6D-B2C1-0066FA11935A}"/>
          </ac:grpSpMkLst>
        </pc:grpChg>
        <pc:cxnChg chg="add">
          <ac:chgData name="jashwanth naidu" userId="0e40b40249443bd9" providerId="Windows Live" clId="Web-{510FDCBA-B235-488B-BE54-B86420ACF17D}" dt="2022-09-25T16:33:51.632" v="150"/>
          <ac:cxnSpMkLst>
            <pc:docMk/>
            <pc:sldMk cId="1181063539" sldId="290"/>
            <ac:cxnSpMk id="13" creationId="{AE446D0E-6531-40B7-A182-FB8602439777}"/>
          </ac:cxnSpMkLst>
        </pc:cxnChg>
        <pc:cxnChg chg="add">
          <ac:chgData name="jashwanth naidu" userId="0e40b40249443bd9" providerId="Windows Live" clId="Web-{510FDCBA-B235-488B-BE54-B86420ACF17D}" dt="2022-09-25T16:33:51.632" v="150"/>
          <ac:cxnSpMkLst>
            <pc:docMk/>
            <pc:sldMk cId="1181063539" sldId="290"/>
            <ac:cxnSpMk id="25" creationId="{14319AF2-886A-4C5D-B34C-17FCB0267EEB}"/>
          </ac:cxnSpMkLst>
        </pc:cxnChg>
      </pc:sldChg>
      <pc:sldChg chg="addSp delSp modSp new del">
        <pc:chgData name="jashwanth naidu" userId="0e40b40249443bd9" providerId="Windows Live" clId="Web-{510FDCBA-B235-488B-BE54-B86420ACF17D}" dt="2022-09-25T16:49:34.423" v="272"/>
        <pc:sldMkLst>
          <pc:docMk/>
          <pc:sldMk cId="2509596069" sldId="291"/>
        </pc:sldMkLst>
        <pc:spChg chg="add mod">
          <ac:chgData name="jashwanth naidu" userId="0e40b40249443bd9" providerId="Windows Live" clId="Web-{510FDCBA-B235-488B-BE54-B86420ACF17D}" dt="2022-09-25T16:49:29.501" v="271" actId="20577"/>
          <ac:spMkLst>
            <pc:docMk/>
            <pc:sldMk cId="2509596069" sldId="291"/>
            <ac:spMk id="2" creationId="{6A3CFD3E-4BE1-EF2C-DD1C-2D8C9D9B25E1}"/>
          </ac:spMkLst>
        </pc:spChg>
        <pc:spChg chg="add mod">
          <ac:chgData name="jashwanth naidu" userId="0e40b40249443bd9" providerId="Windows Live" clId="Web-{510FDCBA-B235-488B-BE54-B86420ACF17D}" dt="2022-09-25T16:39:40.911" v="205" actId="1076"/>
          <ac:spMkLst>
            <pc:docMk/>
            <pc:sldMk cId="2509596069" sldId="291"/>
            <ac:spMk id="3" creationId="{373593CE-41AD-BB0C-EAA7-C2CF0DD91EE7}"/>
          </ac:spMkLst>
        </pc:spChg>
        <pc:spChg chg="add mod">
          <ac:chgData name="jashwanth naidu" userId="0e40b40249443bd9" providerId="Windows Live" clId="Web-{510FDCBA-B235-488B-BE54-B86420ACF17D}" dt="2022-09-25T16:39:34.254" v="204" actId="14100"/>
          <ac:spMkLst>
            <pc:docMk/>
            <pc:sldMk cId="2509596069" sldId="291"/>
            <ac:spMk id="4" creationId="{F9F02B23-AECC-4B4E-6C61-526DFB1983AB}"/>
          </ac:spMkLst>
        </pc:spChg>
        <pc:spChg chg="add mod">
          <ac:chgData name="jashwanth naidu" userId="0e40b40249443bd9" providerId="Windows Live" clId="Web-{510FDCBA-B235-488B-BE54-B86420ACF17D}" dt="2022-09-25T16:41:24.538" v="219" actId="14100"/>
          <ac:spMkLst>
            <pc:docMk/>
            <pc:sldMk cId="2509596069" sldId="291"/>
            <ac:spMk id="5" creationId="{7C479656-968D-D4EF-7E85-C5842D16D019}"/>
          </ac:spMkLst>
        </pc:spChg>
        <pc:spChg chg="add del mod">
          <ac:chgData name="jashwanth naidu" userId="0e40b40249443bd9" providerId="Windows Live" clId="Web-{510FDCBA-B235-488B-BE54-B86420ACF17D}" dt="2022-09-25T16:42:13.851" v="223"/>
          <ac:spMkLst>
            <pc:docMk/>
            <pc:sldMk cId="2509596069" sldId="291"/>
            <ac:spMk id="6" creationId="{FB10DB6C-17A6-CBA3-FE39-FA6F836B6B5D}"/>
          </ac:spMkLst>
        </pc:spChg>
        <pc:spChg chg="add mod">
          <ac:chgData name="jashwanth naidu" userId="0e40b40249443bd9" providerId="Windows Live" clId="Web-{510FDCBA-B235-488B-BE54-B86420ACF17D}" dt="2022-09-25T16:42:56.602" v="233" actId="14100"/>
          <ac:spMkLst>
            <pc:docMk/>
            <pc:sldMk cId="2509596069" sldId="291"/>
            <ac:spMk id="7" creationId="{B09B9A52-2EB7-493B-1E34-C2BE446734C0}"/>
          </ac:spMkLst>
        </pc:spChg>
        <pc:picChg chg="add del mod">
          <ac:chgData name="jashwanth naidu" userId="0e40b40249443bd9" providerId="Windows Live" clId="Web-{510FDCBA-B235-488B-BE54-B86420ACF17D}" dt="2022-09-25T16:49:26.595" v="270"/>
          <ac:picMkLst>
            <pc:docMk/>
            <pc:sldMk cId="2509596069" sldId="291"/>
            <ac:picMk id="17" creationId="{06B8A47F-5FE5-A12A-B0E6-69E4131B6254}"/>
          </ac:picMkLst>
        </pc:picChg>
        <pc:cxnChg chg="add mod">
          <ac:chgData name="jashwanth naidu" userId="0e40b40249443bd9" providerId="Windows Live" clId="Web-{510FDCBA-B235-488B-BE54-B86420ACF17D}" dt="2022-09-25T16:43:29.165" v="236" actId="14100"/>
          <ac:cxnSpMkLst>
            <pc:docMk/>
            <pc:sldMk cId="2509596069" sldId="291"/>
            <ac:cxnSpMk id="8" creationId="{73CF836B-4C5C-D9B7-DFB8-DB7267CC2857}"/>
          </ac:cxnSpMkLst>
        </pc:cxnChg>
        <pc:cxnChg chg="add mod">
          <ac:chgData name="jashwanth naidu" userId="0e40b40249443bd9" providerId="Windows Live" clId="Web-{510FDCBA-B235-488B-BE54-B86420ACF17D}" dt="2022-09-25T16:43:56.650" v="239" actId="14100"/>
          <ac:cxnSpMkLst>
            <pc:docMk/>
            <pc:sldMk cId="2509596069" sldId="291"/>
            <ac:cxnSpMk id="9" creationId="{D113F127-F995-BF31-9BB4-B5B39C67687F}"/>
          </ac:cxnSpMkLst>
        </pc:cxnChg>
        <pc:cxnChg chg="add del mod">
          <ac:chgData name="jashwanth naidu" userId="0e40b40249443bd9" providerId="Windows Live" clId="Web-{510FDCBA-B235-488B-BE54-B86420ACF17D}" dt="2022-09-25T16:44:28.635" v="243"/>
          <ac:cxnSpMkLst>
            <pc:docMk/>
            <pc:sldMk cId="2509596069" sldId="291"/>
            <ac:cxnSpMk id="10" creationId="{2D3D38C8-80AF-C50E-5A15-CF840ACA3F30}"/>
          </ac:cxnSpMkLst>
        </pc:cxnChg>
        <pc:cxnChg chg="add del mod">
          <ac:chgData name="jashwanth naidu" userId="0e40b40249443bd9" providerId="Windows Live" clId="Web-{510FDCBA-B235-488B-BE54-B86420ACF17D}" dt="2022-09-25T16:45:51.606" v="253"/>
          <ac:cxnSpMkLst>
            <pc:docMk/>
            <pc:sldMk cId="2509596069" sldId="291"/>
            <ac:cxnSpMk id="11" creationId="{145BFBED-6D2C-C7C7-875A-96DBBD83119A}"/>
          </ac:cxnSpMkLst>
        </pc:cxnChg>
        <pc:cxnChg chg="add mod">
          <ac:chgData name="jashwanth naidu" userId="0e40b40249443bd9" providerId="Windows Live" clId="Web-{510FDCBA-B235-488B-BE54-B86420ACF17D}" dt="2022-09-25T16:46:57.154" v="258" actId="14100"/>
          <ac:cxnSpMkLst>
            <pc:docMk/>
            <pc:sldMk cId="2509596069" sldId="291"/>
            <ac:cxnSpMk id="12" creationId="{CA2B4E99-D32E-1306-FD07-F90A7BF3357E}"/>
          </ac:cxnSpMkLst>
        </pc:cxnChg>
        <pc:cxnChg chg="add mod">
          <ac:chgData name="jashwanth naidu" userId="0e40b40249443bd9" providerId="Windows Live" clId="Web-{510FDCBA-B235-488B-BE54-B86420ACF17D}" dt="2022-09-25T16:46:36.638" v="256" actId="14100"/>
          <ac:cxnSpMkLst>
            <pc:docMk/>
            <pc:sldMk cId="2509596069" sldId="291"/>
            <ac:cxnSpMk id="13" creationId="{E407DE68-AFE6-66B9-EAAA-6CBEF56D8CFC}"/>
          </ac:cxnSpMkLst>
        </pc:cxnChg>
        <pc:cxnChg chg="add mod">
          <ac:chgData name="jashwanth naidu" userId="0e40b40249443bd9" providerId="Windows Live" clId="Web-{510FDCBA-B235-488B-BE54-B86420ACF17D}" dt="2022-09-25T16:49:00.875" v="268" actId="14100"/>
          <ac:cxnSpMkLst>
            <pc:docMk/>
            <pc:sldMk cId="2509596069" sldId="291"/>
            <ac:cxnSpMk id="14" creationId="{6561971A-1165-A6DB-D88F-C836428B9D1C}"/>
          </ac:cxnSpMkLst>
        </pc:cxnChg>
        <pc:cxnChg chg="add del">
          <ac:chgData name="jashwanth naidu" userId="0e40b40249443bd9" providerId="Windows Live" clId="Web-{510FDCBA-B235-488B-BE54-B86420ACF17D}" dt="2022-09-25T16:48:06.077" v="264"/>
          <ac:cxnSpMkLst>
            <pc:docMk/>
            <pc:sldMk cId="2509596069" sldId="291"/>
            <ac:cxnSpMk id="15" creationId="{F6513E1B-96B4-267A-5B61-C597FB3A6F80}"/>
          </ac:cxnSpMkLst>
        </pc:cxnChg>
        <pc:cxnChg chg="add mod">
          <ac:chgData name="jashwanth naidu" userId="0e40b40249443bd9" providerId="Windows Live" clId="Web-{510FDCBA-B235-488B-BE54-B86420ACF17D}" dt="2022-09-25T16:48:51.188" v="267" actId="14100"/>
          <ac:cxnSpMkLst>
            <pc:docMk/>
            <pc:sldMk cId="2509596069" sldId="291"/>
            <ac:cxnSpMk id="16" creationId="{4C29B28E-4DBE-9138-C8A9-F3CD953C6504}"/>
          </ac:cxnSpMkLst>
        </pc:cxnChg>
      </pc:sldChg>
      <pc:sldChg chg="addSp modSp new">
        <pc:chgData name="jashwanth naidu" userId="0e40b40249443bd9" providerId="Windows Live" clId="Web-{510FDCBA-B235-488B-BE54-B86420ACF17D}" dt="2022-09-25T16:49:51.939" v="276" actId="14100"/>
        <pc:sldMkLst>
          <pc:docMk/>
          <pc:sldMk cId="4262977963" sldId="292"/>
        </pc:sldMkLst>
        <pc:picChg chg="add mod">
          <ac:chgData name="jashwanth naidu" userId="0e40b40249443bd9" providerId="Windows Live" clId="Web-{510FDCBA-B235-488B-BE54-B86420ACF17D}" dt="2022-09-25T16:49:51.939" v="276" actId="14100"/>
          <ac:picMkLst>
            <pc:docMk/>
            <pc:sldMk cId="4262977963" sldId="292"/>
            <ac:picMk id="2" creationId="{04A9D19D-E185-190F-A7B9-527E36D8C290}"/>
          </ac:picMkLst>
        </pc:picChg>
      </pc:sldChg>
      <pc:sldChg chg="addSp modSp new ord">
        <pc:chgData name="jashwanth naidu" userId="0e40b40249443bd9" providerId="Windows Live" clId="Web-{510FDCBA-B235-488B-BE54-B86420ACF17D}" dt="2022-09-25T16:35:28.718" v="162"/>
        <pc:sldMkLst>
          <pc:docMk/>
          <pc:sldMk cId="2662559577" sldId="293"/>
        </pc:sldMkLst>
        <pc:spChg chg="add mod">
          <ac:chgData name="jashwanth naidu" userId="0e40b40249443bd9" providerId="Windows Live" clId="Web-{510FDCBA-B235-488B-BE54-B86420ACF17D}" dt="2022-09-25T16:35:24.421" v="161" actId="20577"/>
          <ac:spMkLst>
            <pc:docMk/>
            <pc:sldMk cId="2662559577" sldId="293"/>
            <ac:spMk id="2" creationId="{83D1AFAA-883E-78AD-3FC3-798127847F79}"/>
          </ac:spMkLst>
        </pc:spChg>
      </pc:sldChg>
      <pc:sldChg chg="addSp modSp new mod setBg">
        <pc:chgData name="jashwanth naidu" userId="0e40b40249443bd9" providerId="Windows Live" clId="Web-{510FDCBA-B235-488B-BE54-B86420ACF17D}" dt="2022-09-25T16:53:02.693" v="353"/>
        <pc:sldMkLst>
          <pc:docMk/>
          <pc:sldMk cId="100038547" sldId="294"/>
        </pc:sldMkLst>
        <pc:spChg chg="add">
          <ac:chgData name="jashwanth naidu" userId="0e40b40249443bd9" providerId="Windows Live" clId="Web-{510FDCBA-B235-488B-BE54-B86420ACF17D}" dt="2022-09-25T16:51:00.018" v="279"/>
          <ac:spMkLst>
            <pc:docMk/>
            <pc:sldMk cId="100038547" sldId="294"/>
            <ac:spMk id="8" creationId="{DEB4B82D-A989-40D8-A457-F1D9C0345509}"/>
          </ac:spMkLst>
        </pc:spChg>
        <pc:grpChg chg="add">
          <ac:chgData name="jashwanth naidu" userId="0e40b40249443bd9" providerId="Windows Live" clId="Web-{510FDCBA-B235-488B-BE54-B86420ACF17D}" dt="2022-09-25T16:51:00.018" v="279"/>
          <ac:grpSpMkLst>
            <pc:docMk/>
            <pc:sldMk cId="100038547" sldId="294"/>
            <ac:grpSpMk id="12" creationId="{67034349-EB95-4DEC-941A-A5BEB23CCC1B}"/>
          </ac:grpSpMkLst>
        </pc:grpChg>
        <pc:graphicFrameChg chg="add mod modGraphic">
          <ac:chgData name="jashwanth naidu" userId="0e40b40249443bd9" providerId="Windows Live" clId="Web-{510FDCBA-B235-488B-BE54-B86420ACF17D}" dt="2022-09-25T16:53:02.693" v="353"/>
          <ac:graphicFrameMkLst>
            <pc:docMk/>
            <pc:sldMk cId="100038547" sldId="294"/>
            <ac:graphicFrameMk id="3" creationId="{72F3529D-D9A6-ADC2-18CF-5319E9051E08}"/>
          </ac:graphicFrameMkLst>
        </pc:graphicFrameChg>
        <pc:picChg chg="add">
          <ac:chgData name="jashwanth naidu" userId="0e40b40249443bd9" providerId="Windows Live" clId="Web-{510FDCBA-B235-488B-BE54-B86420ACF17D}" dt="2022-09-25T16:51:00.018" v="279"/>
          <ac:picMkLst>
            <pc:docMk/>
            <pc:sldMk cId="100038547" sldId="294"/>
            <ac:picMk id="10" creationId="{14E99EC7-4ECA-46FD-A4EE-C28A8AC67373}"/>
          </ac:picMkLst>
        </pc:picChg>
      </pc:sldChg>
      <pc:sldChg chg="addSp delSp modSp new mod setBg">
        <pc:chgData name="jashwanth naidu" userId="0e40b40249443bd9" providerId="Windows Live" clId="Web-{510FDCBA-B235-488B-BE54-B86420ACF17D}" dt="2022-09-25T16:57:25.997" v="398" actId="14100"/>
        <pc:sldMkLst>
          <pc:docMk/>
          <pc:sldMk cId="85072849" sldId="295"/>
        </pc:sldMkLst>
        <pc:spChg chg="add mod">
          <ac:chgData name="jashwanth naidu" userId="0e40b40249443bd9" providerId="Windows Live" clId="Web-{510FDCBA-B235-488B-BE54-B86420ACF17D}" dt="2022-09-25T16:56:03.807" v="384"/>
          <ac:spMkLst>
            <pc:docMk/>
            <pc:sldMk cId="85072849" sldId="295"/>
            <ac:spMk id="2" creationId="{74640BBF-6346-B03E-1932-3D133281F767}"/>
          </ac:spMkLst>
        </pc:spChg>
        <pc:spChg chg="add">
          <ac:chgData name="jashwanth naidu" userId="0e40b40249443bd9" providerId="Windows Live" clId="Web-{510FDCBA-B235-488B-BE54-B86420ACF17D}" dt="2022-09-25T16:56:03.807" v="384"/>
          <ac:spMkLst>
            <pc:docMk/>
            <pc:sldMk cId="85072849" sldId="295"/>
            <ac:spMk id="16" creationId="{1CD07172-CD61-45EB-BEE3-F644503E5C8A}"/>
          </ac:spMkLst>
        </pc:spChg>
        <pc:spChg chg="add">
          <ac:chgData name="jashwanth naidu" userId="0e40b40249443bd9" providerId="Windows Live" clId="Web-{510FDCBA-B235-488B-BE54-B86420ACF17D}" dt="2022-09-25T16:56:03.807" v="384"/>
          <ac:spMkLst>
            <pc:docMk/>
            <pc:sldMk cId="85072849" sldId="295"/>
            <ac:spMk id="18" creationId="{1EADA5DB-ED12-413A-AAB5-6A8D1152E6C4}"/>
          </ac:spMkLst>
        </pc:spChg>
        <pc:spChg chg="add">
          <ac:chgData name="jashwanth naidu" userId="0e40b40249443bd9" providerId="Windows Live" clId="Web-{510FDCBA-B235-488B-BE54-B86420ACF17D}" dt="2022-09-25T16:56:03.807" v="384"/>
          <ac:spMkLst>
            <pc:docMk/>
            <pc:sldMk cId="85072849" sldId="295"/>
            <ac:spMk id="20" creationId="{8BA45E5C-ACB9-49E8-B4DB-5255C2376673}"/>
          </ac:spMkLst>
        </pc:spChg>
        <pc:spChg chg="add">
          <ac:chgData name="jashwanth naidu" userId="0e40b40249443bd9" providerId="Windows Live" clId="Web-{510FDCBA-B235-488B-BE54-B86420ACF17D}" dt="2022-09-25T16:56:03.807" v="384"/>
          <ac:spMkLst>
            <pc:docMk/>
            <pc:sldMk cId="85072849" sldId="295"/>
            <ac:spMk id="22" creationId="{857E618C-1D7B-4A51-90C1-6106CD8A1AE7}"/>
          </ac:spMkLst>
        </pc:spChg>
        <pc:grpChg chg="add">
          <ac:chgData name="jashwanth naidu" userId="0e40b40249443bd9" providerId="Windows Live" clId="Web-{510FDCBA-B235-488B-BE54-B86420ACF17D}" dt="2022-09-25T16:56:03.807" v="384"/>
          <ac:grpSpMkLst>
            <pc:docMk/>
            <pc:sldMk cId="85072849" sldId="295"/>
            <ac:grpSpMk id="8" creationId="{749C117F-F390-437B-ADB0-57E87EFF34F5}"/>
          </ac:grpSpMkLst>
        </pc:grpChg>
        <pc:picChg chg="add mod">
          <ac:chgData name="jashwanth naidu" userId="0e40b40249443bd9" providerId="Windows Live" clId="Web-{510FDCBA-B235-488B-BE54-B86420ACF17D}" dt="2022-09-25T16:56:56.637" v="395" actId="1076"/>
          <ac:picMkLst>
            <pc:docMk/>
            <pc:sldMk cId="85072849" sldId="295"/>
            <ac:picMk id="3" creationId="{9CED8C12-4C20-B09B-1848-ADE6DA651386}"/>
          </ac:picMkLst>
        </pc:picChg>
        <pc:picChg chg="add del mod">
          <ac:chgData name="jashwanth naidu" userId="0e40b40249443bd9" providerId="Windows Live" clId="Web-{510FDCBA-B235-488B-BE54-B86420ACF17D}" dt="2022-09-25T16:56:38.152" v="390"/>
          <ac:picMkLst>
            <pc:docMk/>
            <pc:sldMk cId="85072849" sldId="295"/>
            <ac:picMk id="4" creationId="{1F2A0ED7-3182-D9CD-AEEB-FB444C58EE74}"/>
          </ac:picMkLst>
        </pc:picChg>
        <pc:picChg chg="add mod">
          <ac:chgData name="jashwanth naidu" userId="0e40b40249443bd9" providerId="Windows Live" clId="Web-{510FDCBA-B235-488B-BE54-B86420ACF17D}" dt="2022-09-25T16:56:51.558" v="394" actId="14100"/>
          <ac:picMkLst>
            <pc:docMk/>
            <pc:sldMk cId="85072849" sldId="295"/>
            <ac:picMk id="5" creationId="{08EC97EB-F7E8-3D5F-1390-399A8D41396D}"/>
          </ac:picMkLst>
        </pc:picChg>
        <pc:picChg chg="add mod">
          <ac:chgData name="jashwanth naidu" userId="0e40b40249443bd9" providerId="Windows Live" clId="Web-{510FDCBA-B235-488B-BE54-B86420ACF17D}" dt="2022-09-25T16:57:25.997" v="398" actId="14100"/>
          <ac:picMkLst>
            <pc:docMk/>
            <pc:sldMk cId="85072849" sldId="295"/>
            <ac:picMk id="6" creationId="{48CCB894-7BB6-522E-18FC-C5342A5EC613}"/>
          </ac:picMkLst>
        </pc:picChg>
        <pc:cxnChg chg="add">
          <ac:chgData name="jashwanth naidu" userId="0e40b40249443bd9" providerId="Windows Live" clId="Web-{510FDCBA-B235-488B-BE54-B86420ACF17D}" dt="2022-09-25T16:56:03.807" v="384"/>
          <ac:cxnSpMkLst>
            <pc:docMk/>
            <pc:sldMk cId="85072849" sldId="295"/>
            <ac:cxnSpMk id="14" creationId="{20742BC3-654B-4E41-9A6A-73A42E477639}"/>
          </ac:cxnSpMkLst>
        </pc:cxnChg>
      </pc:sldChg>
      <pc:sldChg chg="addSp modSp new del mod setBg">
        <pc:chgData name="jashwanth naidu" userId="0e40b40249443bd9" providerId="Windows Live" clId="Web-{510FDCBA-B235-488B-BE54-B86420ACF17D}" dt="2022-09-25T16:54:39.212" v="366"/>
        <pc:sldMkLst>
          <pc:docMk/>
          <pc:sldMk cId="650640572" sldId="295"/>
        </pc:sldMkLst>
        <pc:spChg chg="add mod">
          <ac:chgData name="jashwanth naidu" userId="0e40b40249443bd9" providerId="Windows Live" clId="Web-{510FDCBA-B235-488B-BE54-B86420ACF17D}" dt="2022-09-25T16:54:21.913" v="365"/>
          <ac:spMkLst>
            <pc:docMk/>
            <pc:sldMk cId="650640572" sldId="295"/>
            <ac:spMk id="2" creationId="{E156AD7E-EB5B-0DE4-CE3A-3295677B62F9}"/>
          </ac:spMkLst>
        </pc:spChg>
        <pc:spChg chg="add">
          <ac:chgData name="jashwanth naidu" userId="0e40b40249443bd9" providerId="Windows Live" clId="Web-{510FDCBA-B235-488B-BE54-B86420ACF17D}" dt="2022-09-25T16:54:21.913" v="365"/>
          <ac:spMkLst>
            <pc:docMk/>
            <pc:sldMk cId="650640572" sldId="295"/>
            <ac:spMk id="15" creationId="{53EDA46E-AECC-43B8-B54F-FA6E4C0C6566}"/>
          </ac:spMkLst>
        </pc:spChg>
        <pc:spChg chg="add">
          <ac:chgData name="jashwanth naidu" userId="0e40b40249443bd9" providerId="Windows Live" clId="Web-{510FDCBA-B235-488B-BE54-B86420ACF17D}" dt="2022-09-25T16:54:21.913" v="365"/>
          <ac:spMkLst>
            <pc:docMk/>
            <pc:sldMk cId="650640572" sldId="295"/>
            <ac:spMk id="17" creationId="{9A789037-2F02-4B13-8573-CB800A9689B8}"/>
          </ac:spMkLst>
        </pc:spChg>
        <pc:spChg chg="add">
          <ac:chgData name="jashwanth naidu" userId="0e40b40249443bd9" providerId="Windows Live" clId="Web-{510FDCBA-B235-488B-BE54-B86420ACF17D}" dt="2022-09-25T16:54:21.913" v="365"/>
          <ac:spMkLst>
            <pc:docMk/>
            <pc:sldMk cId="650640572" sldId="295"/>
            <ac:spMk id="19" creationId="{567B4C5E-A726-4AC9-9254-E81F0698BD5F}"/>
          </ac:spMkLst>
        </pc:spChg>
        <pc:grpChg chg="add">
          <ac:chgData name="jashwanth naidu" userId="0e40b40249443bd9" providerId="Windows Live" clId="Web-{510FDCBA-B235-488B-BE54-B86420ACF17D}" dt="2022-09-25T16:54:21.913" v="365"/>
          <ac:grpSpMkLst>
            <pc:docMk/>
            <pc:sldMk cId="650640572" sldId="295"/>
            <ac:grpSpMk id="7" creationId="{7575D7A7-3C36-4508-9BC6-70A93BD3C438}"/>
          </ac:grpSpMkLst>
        </pc:grpChg>
        <pc:cxnChg chg="add">
          <ac:chgData name="jashwanth naidu" userId="0e40b40249443bd9" providerId="Windows Live" clId="Web-{510FDCBA-B235-488B-BE54-B86420ACF17D}" dt="2022-09-25T16:54:21.913" v="365"/>
          <ac:cxnSpMkLst>
            <pc:docMk/>
            <pc:sldMk cId="650640572" sldId="295"/>
            <ac:cxnSpMk id="13" creationId="{AE446D0E-6531-40B7-A182-FB8602439777}"/>
          </ac:cxnSpMkLst>
        </pc:cxnChg>
        <pc:cxnChg chg="add">
          <ac:chgData name="jashwanth naidu" userId="0e40b40249443bd9" providerId="Windows Live" clId="Web-{510FDCBA-B235-488B-BE54-B86420ACF17D}" dt="2022-09-25T16:54:21.913" v="365"/>
          <ac:cxnSpMkLst>
            <pc:docMk/>
            <pc:sldMk cId="650640572" sldId="295"/>
            <ac:cxnSpMk id="21" creationId="{47F9D90F-7118-49FD-9E75-223103DD93BD}"/>
          </ac:cxnSpMkLst>
        </pc:cxnChg>
      </pc:sldChg>
      <pc:sldChg chg="addSp modSp new mod setBg">
        <pc:chgData name="jashwanth naidu" userId="0e40b40249443bd9" providerId="Windows Live" clId="Web-{510FDCBA-B235-488B-BE54-B86420ACF17D}" dt="2022-09-25T16:58:39.139" v="409"/>
        <pc:sldMkLst>
          <pc:docMk/>
          <pc:sldMk cId="705891243" sldId="296"/>
        </pc:sldMkLst>
        <pc:spChg chg="add mod">
          <ac:chgData name="jashwanth naidu" userId="0e40b40249443bd9" providerId="Windows Live" clId="Web-{510FDCBA-B235-488B-BE54-B86420ACF17D}" dt="2022-09-25T16:58:39.139" v="409"/>
          <ac:spMkLst>
            <pc:docMk/>
            <pc:sldMk cId="705891243" sldId="296"/>
            <ac:spMk id="2" creationId="{D29EA8B3-8EFF-A6E4-94A1-593E8941BCFD}"/>
          </ac:spMkLst>
        </pc:spChg>
        <pc:spChg chg="add">
          <ac:chgData name="jashwanth naidu" userId="0e40b40249443bd9" providerId="Windows Live" clId="Web-{510FDCBA-B235-488B-BE54-B86420ACF17D}" dt="2022-09-25T16:58:39.139" v="409"/>
          <ac:spMkLst>
            <pc:docMk/>
            <pc:sldMk cId="705891243" sldId="296"/>
            <ac:spMk id="15" creationId="{3D6DABB5-1FC3-4E21-AC84-4685B03C9F93}"/>
          </ac:spMkLst>
        </pc:spChg>
        <pc:spChg chg="add">
          <ac:chgData name="jashwanth naidu" userId="0e40b40249443bd9" providerId="Windows Live" clId="Web-{510FDCBA-B235-488B-BE54-B86420ACF17D}" dt="2022-09-25T16:58:39.139" v="409"/>
          <ac:spMkLst>
            <pc:docMk/>
            <pc:sldMk cId="705891243" sldId="296"/>
            <ac:spMk id="17" creationId="{FC5790B5-250E-45E6-A05D-C3D1D459BC9D}"/>
          </ac:spMkLst>
        </pc:spChg>
        <pc:grpChg chg="add">
          <ac:chgData name="jashwanth naidu" userId="0e40b40249443bd9" providerId="Windows Live" clId="Web-{510FDCBA-B235-488B-BE54-B86420ACF17D}" dt="2022-09-25T16:58:39.139" v="409"/>
          <ac:grpSpMkLst>
            <pc:docMk/>
            <pc:sldMk cId="705891243" sldId="296"/>
            <ac:grpSpMk id="7" creationId="{7575D7A7-3C36-4508-9BC6-70A93BD3C438}"/>
          </ac:grpSpMkLst>
        </pc:grpChg>
        <pc:grpChg chg="add">
          <ac:chgData name="jashwanth naidu" userId="0e40b40249443bd9" providerId="Windows Live" clId="Web-{510FDCBA-B235-488B-BE54-B86420ACF17D}" dt="2022-09-25T16:58:39.139" v="409"/>
          <ac:grpSpMkLst>
            <pc:docMk/>
            <pc:sldMk cId="705891243" sldId="296"/>
            <ac:grpSpMk id="19" creationId="{68158C4B-1BFE-4F6D-B2C1-0066FA11935A}"/>
          </ac:grpSpMkLst>
        </pc:grpChg>
        <pc:cxnChg chg="add">
          <ac:chgData name="jashwanth naidu" userId="0e40b40249443bd9" providerId="Windows Live" clId="Web-{510FDCBA-B235-488B-BE54-B86420ACF17D}" dt="2022-09-25T16:58:39.139" v="409"/>
          <ac:cxnSpMkLst>
            <pc:docMk/>
            <pc:sldMk cId="705891243" sldId="296"/>
            <ac:cxnSpMk id="13" creationId="{AE446D0E-6531-40B7-A182-FB8602439777}"/>
          </ac:cxnSpMkLst>
        </pc:cxnChg>
        <pc:cxnChg chg="add">
          <ac:chgData name="jashwanth naidu" userId="0e40b40249443bd9" providerId="Windows Live" clId="Web-{510FDCBA-B235-488B-BE54-B86420ACF17D}" dt="2022-09-25T16:58:39.139" v="409"/>
          <ac:cxnSpMkLst>
            <pc:docMk/>
            <pc:sldMk cId="705891243" sldId="296"/>
            <ac:cxnSpMk id="25" creationId="{14319AF2-886A-4C5D-B34C-17FCB0267EEB}"/>
          </ac:cxnSpMkLst>
        </pc:cxnChg>
      </pc:sldChg>
      <pc:sldChg chg="addSp delSp modSp new">
        <pc:chgData name="jashwanth naidu" userId="0e40b40249443bd9" providerId="Windows Live" clId="Web-{510FDCBA-B235-488B-BE54-B86420ACF17D}" dt="2022-09-25T17:05:18.681" v="460" actId="14100"/>
        <pc:sldMkLst>
          <pc:docMk/>
          <pc:sldMk cId="2001357597" sldId="297"/>
        </pc:sldMkLst>
        <pc:picChg chg="add mod">
          <ac:chgData name="jashwanth naidu" userId="0e40b40249443bd9" providerId="Windows Live" clId="Web-{510FDCBA-B235-488B-BE54-B86420ACF17D}" dt="2022-09-25T17:02:27.334" v="439" actId="14100"/>
          <ac:picMkLst>
            <pc:docMk/>
            <pc:sldMk cId="2001357597" sldId="297"/>
            <ac:picMk id="2" creationId="{503CF150-AAB4-8E6A-A103-6A486023DA66}"/>
          </ac:picMkLst>
        </pc:picChg>
        <pc:picChg chg="add mod">
          <ac:chgData name="jashwanth naidu" userId="0e40b40249443bd9" providerId="Windows Live" clId="Web-{510FDCBA-B235-488B-BE54-B86420ACF17D}" dt="2022-09-25T17:00:02.453" v="419" actId="14100"/>
          <ac:picMkLst>
            <pc:docMk/>
            <pc:sldMk cId="2001357597" sldId="297"/>
            <ac:picMk id="3" creationId="{D97BAF29-B2EA-9FEB-2758-EFE23CB5AD58}"/>
          </ac:picMkLst>
        </pc:picChg>
        <pc:picChg chg="add mod">
          <ac:chgData name="jashwanth naidu" userId="0e40b40249443bd9" providerId="Windows Live" clId="Web-{510FDCBA-B235-488B-BE54-B86420ACF17D}" dt="2022-09-25T16:59:52.031" v="417" actId="1076"/>
          <ac:picMkLst>
            <pc:docMk/>
            <pc:sldMk cId="2001357597" sldId="297"/>
            <ac:picMk id="4" creationId="{F90EA3BB-B680-1C44-E19F-CA9A6C9F43DD}"/>
          </ac:picMkLst>
        </pc:picChg>
        <pc:picChg chg="add mod">
          <ac:chgData name="jashwanth naidu" userId="0e40b40249443bd9" providerId="Windows Live" clId="Web-{510FDCBA-B235-488B-BE54-B86420ACF17D}" dt="2022-09-25T17:01:09.645" v="427" actId="1076"/>
          <ac:picMkLst>
            <pc:docMk/>
            <pc:sldMk cId="2001357597" sldId="297"/>
            <ac:picMk id="5" creationId="{65B26DE4-4F9E-C2D2-32B7-F58EF5691764}"/>
          </ac:picMkLst>
        </pc:picChg>
        <pc:picChg chg="add mod">
          <ac:chgData name="jashwanth naidu" userId="0e40b40249443bd9" providerId="Windows Live" clId="Web-{510FDCBA-B235-488B-BE54-B86420ACF17D}" dt="2022-09-25T17:01:04.848" v="426" actId="1076"/>
          <ac:picMkLst>
            <pc:docMk/>
            <pc:sldMk cId="2001357597" sldId="297"/>
            <ac:picMk id="6" creationId="{28972E84-D391-FCF6-65D9-97F10608F4B5}"/>
          </ac:picMkLst>
        </pc:picChg>
        <pc:picChg chg="add mod">
          <ac:chgData name="jashwanth naidu" userId="0e40b40249443bd9" providerId="Windows Live" clId="Web-{510FDCBA-B235-488B-BE54-B86420ACF17D}" dt="2022-09-25T17:01:25.942" v="429" actId="1076"/>
          <ac:picMkLst>
            <pc:docMk/>
            <pc:sldMk cId="2001357597" sldId="297"/>
            <ac:picMk id="7" creationId="{53D03C0F-C6E6-5BF3-0BEF-CD0D4C68774F}"/>
          </ac:picMkLst>
        </pc:picChg>
        <pc:picChg chg="add del mod">
          <ac:chgData name="jashwanth naidu" userId="0e40b40249443bd9" providerId="Windows Live" clId="Web-{510FDCBA-B235-488B-BE54-B86420ACF17D}" dt="2022-09-25T17:01:39.474" v="432"/>
          <ac:picMkLst>
            <pc:docMk/>
            <pc:sldMk cId="2001357597" sldId="297"/>
            <ac:picMk id="8" creationId="{DE52327E-408B-9795-5E6E-B1607C8ADFA7}"/>
          </ac:picMkLst>
        </pc:picChg>
        <pc:picChg chg="add mod">
          <ac:chgData name="jashwanth naidu" userId="0e40b40249443bd9" providerId="Windows Live" clId="Web-{510FDCBA-B235-488B-BE54-B86420ACF17D}" dt="2022-09-25T17:01:46.552" v="434" actId="1076"/>
          <ac:picMkLst>
            <pc:docMk/>
            <pc:sldMk cId="2001357597" sldId="297"/>
            <ac:picMk id="9" creationId="{D7E95314-9F43-0061-03EC-E2E7B4F3C0C6}"/>
          </ac:picMkLst>
        </pc:picChg>
        <pc:picChg chg="add mod">
          <ac:chgData name="jashwanth naidu" userId="0e40b40249443bd9" providerId="Windows Live" clId="Web-{510FDCBA-B235-488B-BE54-B86420ACF17D}" dt="2022-09-25T17:02:07.646" v="436" actId="1076"/>
          <ac:picMkLst>
            <pc:docMk/>
            <pc:sldMk cId="2001357597" sldId="297"/>
            <ac:picMk id="10" creationId="{89AD1AAF-F391-5829-A009-0D3BB9D98DBA}"/>
          </ac:picMkLst>
        </pc:picChg>
        <pc:picChg chg="add mod">
          <ac:chgData name="jashwanth naidu" userId="0e40b40249443bd9" providerId="Windows Live" clId="Web-{510FDCBA-B235-488B-BE54-B86420ACF17D}" dt="2022-09-25T17:02:20.521" v="438" actId="1076"/>
          <ac:picMkLst>
            <pc:docMk/>
            <pc:sldMk cId="2001357597" sldId="297"/>
            <ac:picMk id="11" creationId="{249420D7-E731-7926-6940-0DDD9BDE5BD5}"/>
          </ac:picMkLst>
        </pc:picChg>
        <pc:cxnChg chg="add mod">
          <ac:chgData name="jashwanth naidu" userId="0e40b40249443bd9" providerId="Windows Live" clId="Web-{510FDCBA-B235-488B-BE54-B86420ACF17D}" dt="2022-09-25T17:03:14.397" v="442" actId="14100"/>
          <ac:cxnSpMkLst>
            <pc:docMk/>
            <pc:sldMk cId="2001357597" sldId="297"/>
            <ac:cxnSpMk id="12" creationId="{CDE779B2-BDD7-B38A-7EDA-051F77C27E1D}"/>
          </ac:cxnSpMkLst>
        </pc:cxnChg>
        <pc:cxnChg chg="add mod">
          <ac:chgData name="jashwanth naidu" userId="0e40b40249443bd9" providerId="Windows Live" clId="Web-{510FDCBA-B235-488B-BE54-B86420ACF17D}" dt="2022-09-25T17:03:37.882" v="445" actId="14100"/>
          <ac:cxnSpMkLst>
            <pc:docMk/>
            <pc:sldMk cId="2001357597" sldId="297"/>
            <ac:cxnSpMk id="13" creationId="{33443771-0D3D-E294-F1B1-C89E1343A3EC}"/>
          </ac:cxnSpMkLst>
        </pc:cxnChg>
        <pc:cxnChg chg="add mod">
          <ac:chgData name="jashwanth naidu" userId="0e40b40249443bd9" providerId="Windows Live" clId="Web-{510FDCBA-B235-488B-BE54-B86420ACF17D}" dt="2022-09-25T17:04:00.601" v="448" actId="14100"/>
          <ac:cxnSpMkLst>
            <pc:docMk/>
            <pc:sldMk cId="2001357597" sldId="297"/>
            <ac:cxnSpMk id="14" creationId="{D981C37E-B77F-241A-A3AC-AEA7145693D4}"/>
          </ac:cxnSpMkLst>
        </pc:cxnChg>
        <pc:cxnChg chg="add mod">
          <ac:chgData name="jashwanth naidu" userId="0e40b40249443bd9" providerId="Windows Live" clId="Web-{510FDCBA-B235-488B-BE54-B86420ACF17D}" dt="2022-09-25T17:04:19.196" v="451" actId="14100"/>
          <ac:cxnSpMkLst>
            <pc:docMk/>
            <pc:sldMk cId="2001357597" sldId="297"/>
            <ac:cxnSpMk id="15" creationId="{CA88E5ED-D1FE-FCF6-B71B-C09178E85C70}"/>
          </ac:cxnSpMkLst>
        </pc:cxnChg>
        <pc:cxnChg chg="add mod">
          <ac:chgData name="jashwanth naidu" userId="0e40b40249443bd9" providerId="Windows Live" clId="Web-{510FDCBA-B235-488B-BE54-B86420ACF17D}" dt="2022-09-25T17:04:42.587" v="454" actId="14100"/>
          <ac:cxnSpMkLst>
            <pc:docMk/>
            <pc:sldMk cId="2001357597" sldId="297"/>
            <ac:cxnSpMk id="16" creationId="{DBA08D4F-0F77-0ABC-4F38-C86EE53B8751}"/>
          </ac:cxnSpMkLst>
        </pc:cxnChg>
        <pc:cxnChg chg="add mod">
          <ac:chgData name="jashwanth naidu" userId="0e40b40249443bd9" providerId="Windows Live" clId="Web-{510FDCBA-B235-488B-BE54-B86420ACF17D}" dt="2022-09-25T17:05:03.150" v="457" actId="14100"/>
          <ac:cxnSpMkLst>
            <pc:docMk/>
            <pc:sldMk cId="2001357597" sldId="297"/>
            <ac:cxnSpMk id="17" creationId="{4181C083-239E-2946-819C-56672304A0AA}"/>
          </ac:cxnSpMkLst>
        </pc:cxnChg>
        <pc:cxnChg chg="add mod">
          <ac:chgData name="jashwanth naidu" userId="0e40b40249443bd9" providerId="Windows Live" clId="Web-{510FDCBA-B235-488B-BE54-B86420ACF17D}" dt="2022-09-25T17:05:18.681" v="460" actId="14100"/>
          <ac:cxnSpMkLst>
            <pc:docMk/>
            <pc:sldMk cId="2001357597" sldId="297"/>
            <ac:cxnSpMk id="18" creationId="{E0C60B9A-A16F-D98A-F129-1CE86CD05B29}"/>
          </ac:cxnSpMkLst>
        </pc:cxnChg>
      </pc:sldChg>
      <pc:sldChg chg="addSp modSp new mod setBg">
        <pc:chgData name="jashwanth naidu" userId="0e40b40249443bd9" providerId="Windows Live" clId="Web-{510FDCBA-B235-488B-BE54-B86420ACF17D}" dt="2022-09-25T17:06:05.229" v="475"/>
        <pc:sldMkLst>
          <pc:docMk/>
          <pc:sldMk cId="3725495015" sldId="298"/>
        </pc:sldMkLst>
        <pc:spChg chg="add ord">
          <ac:chgData name="jashwanth naidu" userId="0e40b40249443bd9" providerId="Windows Live" clId="Web-{510FDCBA-B235-488B-BE54-B86420ACF17D}" dt="2022-09-25T17:06:05.229" v="475"/>
          <ac:spMkLst>
            <pc:docMk/>
            <pc:sldMk cId="3725495015" sldId="298"/>
            <ac:spMk id="2" creationId="{BCE4FB49-651A-3B37-7E15-503E33B6775D}"/>
          </ac:spMkLst>
        </pc:spChg>
        <pc:spChg chg="add mod">
          <ac:chgData name="jashwanth naidu" userId="0e40b40249443bd9" providerId="Windows Live" clId="Web-{510FDCBA-B235-488B-BE54-B86420ACF17D}" dt="2022-09-25T17:06:05.229" v="475"/>
          <ac:spMkLst>
            <pc:docMk/>
            <pc:sldMk cId="3725495015" sldId="298"/>
            <ac:spMk id="3" creationId="{CAC0F8F0-117A-CB3C-1A63-46F639929E6E}"/>
          </ac:spMkLst>
        </pc:spChg>
        <pc:spChg chg="add">
          <ac:chgData name="jashwanth naidu" userId="0e40b40249443bd9" providerId="Windows Live" clId="Web-{510FDCBA-B235-488B-BE54-B86420ACF17D}" dt="2022-09-25T17:06:05.229" v="475"/>
          <ac:spMkLst>
            <pc:docMk/>
            <pc:sldMk cId="3725495015" sldId="298"/>
            <ac:spMk id="16" creationId="{3D6DABB5-1FC3-4E21-AC84-4685B03C9F93}"/>
          </ac:spMkLst>
        </pc:spChg>
        <pc:spChg chg="add">
          <ac:chgData name="jashwanth naidu" userId="0e40b40249443bd9" providerId="Windows Live" clId="Web-{510FDCBA-B235-488B-BE54-B86420ACF17D}" dt="2022-09-25T17:06:05.229" v="475"/>
          <ac:spMkLst>
            <pc:docMk/>
            <pc:sldMk cId="3725495015" sldId="298"/>
            <ac:spMk id="18" creationId="{FC5790B5-250E-45E6-A05D-C3D1D459BC9D}"/>
          </ac:spMkLst>
        </pc:spChg>
        <pc:grpChg chg="add">
          <ac:chgData name="jashwanth naidu" userId="0e40b40249443bd9" providerId="Windows Live" clId="Web-{510FDCBA-B235-488B-BE54-B86420ACF17D}" dt="2022-09-25T17:06:05.229" v="475"/>
          <ac:grpSpMkLst>
            <pc:docMk/>
            <pc:sldMk cId="3725495015" sldId="298"/>
            <ac:grpSpMk id="8" creationId="{7575D7A7-3C36-4508-9BC6-70A93BD3C438}"/>
          </ac:grpSpMkLst>
        </pc:grpChg>
        <pc:grpChg chg="add">
          <ac:chgData name="jashwanth naidu" userId="0e40b40249443bd9" providerId="Windows Live" clId="Web-{510FDCBA-B235-488B-BE54-B86420ACF17D}" dt="2022-09-25T17:06:05.229" v="475"/>
          <ac:grpSpMkLst>
            <pc:docMk/>
            <pc:sldMk cId="3725495015" sldId="298"/>
            <ac:grpSpMk id="20" creationId="{68158C4B-1BFE-4F6D-B2C1-0066FA11935A}"/>
          </ac:grpSpMkLst>
        </pc:grpChg>
        <pc:cxnChg chg="add">
          <ac:chgData name="jashwanth naidu" userId="0e40b40249443bd9" providerId="Windows Live" clId="Web-{510FDCBA-B235-488B-BE54-B86420ACF17D}" dt="2022-09-25T17:06:05.229" v="475"/>
          <ac:cxnSpMkLst>
            <pc:docMk/>
            <pc:sldMk cId="3725495015" sldId="298"/>
            <ac:cxnSpMk id="14" creationId="{AE446D0E-6531-40B7-A182-FB8602439777}"/>
          </ac:cxnSpMkLst>
        </pc:cxnChg>
        <pc:cxnChg chg="add">
          <ac:chgData name="jashwanth naidu" userId="0e40b40249443bd9" providerId="Windows Live" clId="Web-{510FDCBA-B235-488B-BE54-B86420ACF17D}" dt="2022-09-25T17:06:05.229" v="475"/>
          <ac:cxnSpMkLst>
            <pc:docMk/>
            <pc:sldMk cId="3725495015" sldId="298"/>
            <ac:cxnSpMk id="26" creationId="{14319AF2-886A-4C5D-B34C-17FCB0267EEB}"/>
          </ac:cxnSpMkLst>
        </pc:cxnChg>
      </pc:sldChg>
      <pc:sldChg chg="addSp modSp new">
        <pc:chgData name="jashwanth naidu" userId="0e40b40249443bd9" providerId="Windows Live" clId="Web-{510FDCBA-B235-488B-BE54-B86420ACF17D}" dt="2022-09-25T17:06:41.917" v="482" actId="14100"/>
        <pc:sldMkLst>
          <pc:docMk/>
          <pc:sldMk cId="2280551241" sldId="299"/>
        </pc:sldMkLst>
        <pc:picChg chg="add mod">
          <ac:chgData name="jashwanth naidu" userId="0e40b40249443bd9" providerId="Windows Live" clId="Web-{510FDCBA-B235-488B-BE54-B86420ACF17D}" dt="2022-09-25T17:06:41.917" v="482" actId="14100"/>
          <ac:picMkLst>
            <pc:docMk/>
            <pc:sldMk cId="2280551241" sldId="299"/>
            <ac:picMk id="2" creationId="{BFEF2F4A-3491-BF74-987E-EAA2214458EB}"/>
          </ac:picMkLst>
        </pc:picChg>
      </pc:sldChg>
      <pc:sldChg chg="addSp modSp new">
        <pc:chgData name="jashwanth naidu" userId="0e40b40249443bd9" providerId="Windows Live" clId="Web-{510FDCBA-B235-488B-BE54-B86420ACF17D}" dt="2022-09-25T17:08:16.435" v="493" actId="14100"/>
        <pc:sldMkLst>
          <pc:docMk/>
          <pc:sldMk cId="3104280283" sldId="300"/>
        </pc:sldMkLst>
        <pc:picChg chg="add mod">
          <ac:chgData name="jashwanth naidu" userId="0e40b40249443bd9" providerId="Windows Live" clId="Web-{510FDCBA-B235-488B-BE54-B86420ACF17D}" dt="2022-09-25T17:07:46.934" v="486" actId="14100"/>
          <ac:picMkLst>
            <pc:docMk/>
            <pc:sldMk cId="3104280283" sldId="300"/>
            <ac:picMk id="2" creationId="{94522C9E-AC6B-B567-9870-719FB2EDD964}"/>
          </ac:picMkLst>
        </pc:picChg>
        <pc:picChg chg="add mod">
          <ac:chgData name="jashwanth naidu" userId="0e40b40249443bd9" providerId="Windows Live" clId="Web-{510FDCBA-B235-488B-BE54-B86420ACF17D}" dt="2022-09-25T17:08:16.435" v="493" actId="14100"/>
          <ac:picMkLst>
            <pc:docMk/>
            <pc:sldMk cId="3104280283" sldId="300"/>
            <ac:picMk id="3" creationId="{AA9FA522-20B1-AB11-FC05-BC7C051E8814}"/>
          </ac:picMkLst>
        </pc:picChg>
      </pc:sldChg>
      <pc:sldChg chg="addSp modSp new">
        <pc:chgData name="jashwanth naidu" userId="0e40b40249443bd9" providerId="Windows Live" clId="Web-{510FDCBA-B235-488B-BE54-B86420ACF17D}" dt="2022-09-25T17:09:28.061" v="504" actId="14100"/>
        <pc:sldMkLst>
          <pc:docMk/>
          <pc:sldMk cId="1586573125" sldId="301"/>
        </pc:sldMkLst>
        <pc:picChg chg="add mod">
          <ac:chgData name="jashwanth naidu" userId="0e40b40249443bd9" providerId="Windows Live" clId="Web-{510FDCBA-B235-488B-BE54-B86420ACF17D}" dt="2022-09-25T17:08:52.217" v="497" actId="14100"/>
          <ac:picMkLst>
            <pc:docMk/>
            <pc:sldMk cId="1586573125" sldId="301"/>
            <ac:picMk id="2" creationId="{DB16AEB5-BFC7-68A9-D5CF-39D5F7AE4A2A}"/>
          </ac:picMkLst>
        </pc:picChg>
        <pc:picChg chg="add mod">
          <ac:chgData name="jashwanth naidu" userId="0e40b40249443bd9" providerId="Windows Live" clId="Web-{510FDCBA-B235-488B-BE54-B86420ACF17D}" dt="2022-09-25T17:09:28.061" v="504" actId="14100"/>
          <ac:picMkLst>
            <pc:docMk/>
            <pc:sldMk cId="1586573125" sldId="301"/>
            <ac:picMk id="3" creationId="{B7980753-6B65-3B0B-9357-BD3658290D32}"/>
          </ac:picMkLst>
        </pc:picChg>
      </pc:sldChg>
      <pc:sldChg chg="addSp modSp new">
        <pc:chgData name="jashwanth naidu" userId="0e40b40249443bd9" providerId="Windows Live" clId="Web-{510FDCBA-B235-488B-BE54-B86420ACF17D}" dt="2022-09-25T17:13:44.567" v="544" actId="14100"/>
        <pc:sldMkLst>
          <pc:docMk/>
          <pc:sldMk cId="439415242" sldId="302"/>
        </pc:sldMkLst>
        <pc:picChg chg="add mod">
          <ac:chgData name="jashwanth naidu" userId="0e40b40249443bd9" providerId="Windows Live" clId="Web-{510FDCBA-B235-488B-BE54-B86420ACF17D}" dt="2022-09-25T17:13:44.567" v="544" actId="14100"/>
          <ac:picMkLst>
            <pc:docMk/>
            <pc:sldMk cId="439415242" sldId="302"/>
            <ac:picMk id="2" creationId="{1F8D6564-6BAA-070D-D65D-A85E0B6F32EE}"/>
          </ac:picMkLst>
        </pc:picChg>
      </pc:sldChg>
      <pc:sldChg chg="addSp modSp new">
        <pc:chgData name="jashwanth naidu" userId="0e40b40249443bd9" providerId="Windows Live" clId="Web-{510FDCBA-B235-488B-BE54-B86420ACF17D}" dt="2022-09-25T17:13:26.566" v="540" actId="14100"/>
        <pc:sldMkLst>
          <pc:docMk/>
          <pc:sldMk cId="457022230" sldId="303"/>
        </pc:sldMkLst>
        <pc:picChg chg="add mod">
          <ac:chgData name="jashwanth naidu" userId="0e40b40249443bd9" providerId="Windows Live" clId="Web-{510FDCBA-B235-488B-BE54-B86420ACF17D}" dt="2022-09-25T17:13:26.566" v="540" actId="14100"/>
          <ac:picMkLst>
            <pc:docMk/>
            <pc:sldMk cId="457022230" sldId="303"/>
            <ac:picMk id="2" creationId="{9D90E648-B415-4484-5C8E-A556539249BD}"/>
          </ac:picMkLst>
        </pc:picChg>
      </pc:sldChg>
      <pc:sldChg chg="addSp modSp new">
        <pc:chgData name="jashwanth naidu" userId="0e40b40249443bd9" providerId="Windows Live" clId="Web-{510FDCBA-B235-488B-BE54-B86420ACF17D}" dt="2022-09-25T17:13:05.191" v="536" actId="14100"/>
        <pc:sldMkLst>
          <pc:docMk/>
          <pc:sldMk cId="1099317264" sldId="304"/>
        </pc:sldMkLst>
        <pc:picChg chg="add mod">
          <ac:chgData name="jashwanth naidu" userId="0e40b40249443bd9" providerId="Windows Live" clId="Web-{510FDCBA-B235-488B-BE54-B86420ACF17D}" dt="2022-09-25T17:13:05.191" v="536" actId="14100"/>
          <ac:picMkLst>
            <pc:docMk/>
            <pc:sldMk cId="1099317264" sldId="304"/>
            <ac:picMk id="2" creationId="{F58D0ABF-61C9-4529-94B5-C4FD3F6E85B1}"/>
          </ac:picMkLst>
        </pc:picChg>
      </pc:sldChg>
      <pc:sldChg chg="addSp modSp new">
        <pc:chgData name="jashwanth naidu" userId="0e40b40249443bd9" providerId="Windows Live" clId="Web-{510FDCBA-B235-488B-BE54-B86420ACF17D}" dt="2022-09-25T17:12:47.315" v="531" actId="14100"/>
        <pc:sldMkLst>
          <pc:docMk/>
          <pc:sldMk cId="1929046742" sldId="305"/>
        </pc:sldMkLst>
        <pc:picChg chg="add mod">
          <ac:chgData name="jashwanth naidu" userId="0e40b40249443bd9" providerId="Windows Live" clId="Web-{510FDCBA-B235-488B-BE54-B86420ACF17D}" dt="2022-09-25T17:12:47.315" v="531" actId="14100"/>
          <ac:picMkLst>
            <pc:docMk/>
            <pc:sldMk cId="1929046742" sldId="305"/>
            <ac:picMk id="2" creationId="{6C4D9BAD-5052-2F14-FF2D-CAE062D49FB0}"/>
          </ac:picMkLst>
        </pc:picChg>
      </pc:sldChg>
      <pc:sldChg chg="addSp modSp new mod setBg">
        <pc:chgData name="jashwanth naidu" userId="0e40b40249443bd9" providerId="Windows Live" clId="Web-{510FDCBA-B235-488B-BE54-B86420ACF17D}" dt="2022-09-25T17:11:51.345" v="522"/>
        <pc:sldMkLst>
          <pc:docMk/>
          <pc:sldMk cId="2237824472" sldId="306"/>
        </pc:sldMkLst>
        <pc:spChg chg="add">
          <ac:chgData name="jashwanth naidu" userId="0e40b40249443bd9" providerId="Windows Live" clId="Web-{510FDCBA-B235-488B-BE54-B86420ACF17D}" dt="2022-09-25T17:11:51.345" v="522"/>
          <ac:spMkLst>
            <pc:docMk/>
            <pc:sldMk cId="2237824472" sldId="306"/>
            <ac:spMk id="7" creationId="{544958B8-57B6-4B37-8A18-D54A32EC2D37}"/>
          </ac:spMkLst>
        </pc:spChg>
        <pc:spChg chg="add">
          <ac:chgData name="jashwanth naidu" userId="0e40b40249443bd9" providerId="Windows Live" clId="Web-{510FDCBA-B235-488B-BE54-B86420ACF17D}" dt="2022-09-25T17:11:51.345" v="522"/>
          <ac:spMkLst>
            <pc:docMk/>
            <pc:sldMk cId="2237824472" sldId="306"/>
            <ac:spMk id="9" creationId="{B7E4A740-3A69-42A5-8AC0-3905D518F419}"/>
          </ac:spMkLst>
        </pc:spChg>
        <pc:grpChg chg="add">
          <ac:chgData name="jashwanth naidu" userId="0e40b40249443bd9" providerId="Windows Live" clId="Web-{510FDCBA-B235-488B-BE54-B86420ACF17D}" dt="2022-09-25T17:11:51.345" v="522"/>
          <ac:grpSpMkLst>
            <pc:docMk/>
            <pc:sldMk cId="2237824472" sldId="306"/>
            <ac:grpSpMk id="11" creationId="{8283C010-53D7-404B-9300-DB1BAE1EAE91}"/>
          </ac:grpSpMkLst>
        </pc:grpChg>
        <pc:picChg chg="add mod">
          <ac:chgData name="jashwanth naidu" userId="0e40b40249443bd9" providerId="Windows Live" clId="Web-{510FDCBA-B235-488B-BE54-B86420ACF17D}" dt="2022-09-25T17:11:51.345" v="522"/>
          <ac:picMkLst>
            <pc:docMk/>
            <pc:sldMk cId="2237824472" sldId="306"/>
            <ac:picMk id="2" creationId="{25C4B56E-21BB-FF69-49C6-D2BE12537B24}"/>
          </ac:picMkLst>
        </pc:picChg>
      </pc:sldChg>
      <pc:sldChg chg="addSp modSp new mod ord setBg">
        <pc:chgData name="jashwanth naidu" userId="0e40b40249443bd9" providerId="Windows Live" clId="Web-{510FDCBA-B235-488B-BE54-B86420ACF17D}" dt="2022-09-25T17:12:24.909" v="527" actId="14100"/>
        <pc:sldMkLst>
          <pc:docMk/>
          <pc:sldMk cId="50907084" sldId="307"/>
        </pc:sldMkLst>
        <pc:spChg chg="add">
          <ac:chgData name="jashwanth naidu" userId="0e40b40249443bd9" providerId="Windows Live" clId="Web-{510FDCBA-B235-488B-BE54-B86420ACF17D}" dt="2022-09-25T17:12:01.158" v="523"/>
          <ac:spMkLst>
            <pc:docMk/>
            <pc:sldMk cId="50907084" sldId="307"/>
            <ac:spMk id="7" creationId="{544958B8-57B6-4B37-8A18-D54A32EC2D37}"/>
          </ac:spMkLst>
        </pc:spChg>
        <pc:spChg chg="add">
          <ac:chgData name="jashwanth naidu" userId="0e40b40249443bd9" providerId="Windows Live" clId="Web-{510FDCBA-B235-488B-BE54-B86420ACF17D}" dt="2022-09-25T17:12:01.158" v="523"/>
          <ac:spMkLst>
            <pc:docMk/>
            <pc:sldMk cId="50907084" sldId="307"/>
            <ac:spMk id="9" creationId="{B7E4A740-3A69-42A5-8AC0-3905D518F419}"/>
          </ac:spMkLst>
        </pc:spChg>
        <pc:grpChg chg="add">
          <ac:chgData name="jashwanth naidu" userId="0e40b40249443bd9" providerId="Windows Live" clId="Web-{510FDCBA-B235-488B-BE54-B86420ACF17D}" dt="2022-09-25T17:12:01.158" v="523"/>
          <ac:grpSpMkLst>
            <pc:docMk/>
            <pc:sldMk cId="50907084" sldId="307"/>
            <ac:grpSpMk id="11" creationId="{8283C010-53D7-404B-9300-DB1BAE1EAE91}"/>
          </ac:grpSpMkLst>
        </pc:grpChg>
        <pc:picChg chg="add mod">
          <ac:chgData name="jashwanth naidu" userId="0e40b40249443bd9" providerId="Windows Live" clId="Web-{510FDCBA-B235-488B-BE54-B86420ACF17D}" dt="2022-09-25T17:12:24.909" v="527" actId="14100"/>
          <ac:picMkLst>
            <pc:docMk/>
            <pc:sldMk cId="50907084" sldId="307"/>
            <ac:picMk id="2" creationId="{804316CD-DEAB-9DCB-DF1E-CBD623693D96}"/>
          </ac:picMkLst>
        </pc:picChg>
      </pc:sldChg>
      <pc:sldChg chg="addSp modSp new mod setBg">
        <pc:chgData name="jashwanth naidu" userId="0e40b40249443bd9" providerId="Windows Live" clId="Web-{510FDCBA-B235-488B-BE54-B86420ACF17D}" dt="2022-09-25T17:15:49.039" v="577"/>
        <pc:sldMkLst>
          <pc:docMk/>
          <pc:sldMk cId="863840611" sldId="308"/>
        </pc:sldMkLst>
        <pc:spChg chg="add ord">
          <ac:chgData name="jashwanth naidu" userId="0e40b40249443bd9" providerId="Windows Live" clId="Web-{510FDCBA-B235-488B-BE54-B86420ACF17D}" dt="2022-09-25T17:15:49.039" v="577"/>
          <ac:spMkLst>
            <pc:docMk/>
            <pc:sldMk cId="863840611" sldId="308"/>
            <ac:spMk id="2" creationId="{6844F9DA-BC2B-6F55-2591-004D8C4DCE5E}"/>
          </ac:spMkLst>
        </pc:spChg>
        <pc:spChg chg="add mod">
          <ac:chgData name="jashwanth naidu" userId="0e40b40249443bd9" providerId="Windows Live" clId="Web-{510FDCBA-B235-488B-BE54-B86420ACF17D}" dt="2022-09-25T17:15:49.039" v="577"/>
          <ac:spMkLst>
            <pc:docMk/>
            <pc:sldMk cId="863840611" sldId="308"/>
            <ac:spMk id="3" creationId="{820E2AA3-380B-2EE9-4642-12DEC7F0885A}"/>
          </ac:spMkLst>
        </pc:spChg>
        <pc:spChg chg="add">
          <ac:chgData name="jashwanth naidu" userId="0e40b40249443bd9" providerId="Windows Live" clId="Web-{510FDCBA-B235-488B-BE54-B86420ACF17D}" dt="2022-09-25T17:15:49.039" v="577"/>
          <ac:spMkLst>
            <pc:docMk/>
            <pc:sldMk cId="863840611" sldId="308"/>
            <ac:spMk id="16" creationId="{C8BABCA7-C1E0-41BA-A822-5F61251AA6A4}"/>
          </ac:spMkLst>
        </pc:spChg>
        <pc:grpChg chg="add">
          <ac:chgData name="jashwanth naidu" userId="0e40b40249443bd9" providerId="Windows Live" clId="Web-{510FDCBA-B235-488B-BE54-B86420ACF17D}" dt="2022-09-25T17:15:49.039" v="577"/>
          <ac:grpSpMkLst>
            <pc:docMk/>
            <pc:sldMk cId="863840611" sldId="308"/>
            <ac:grpSpMk id="8" creationId="{7575D7A7-3C36-4508-9BC6-70A93BD3C438}"/>
          </ac:grpSpMkLst>
        </pc:grpChg>
        <pc:grpChg chg="add">
          <ac:chgData name="jashwanth naidu" userId="0e40b40249443bd9" providerId="Windows Live" clId="Web-{510FDCBA-B235-488B-BE54-B86420ACF17D}" dt="2022-09-25T17:15:49.039" v="577"/>
          <ac:grpSpMkLst>
            <pc:docMk/>
            <pc:sldMk cId="863840611" sldId="308"/>
            <ac:grpSpMk id="18" creationId="{2E5D6EB5-6FDB-477A-98F5-7409CD53754D}"/>
          </ac:grpSpMkLst>
        </pc:grpChg>
        <pc:cxnChg chg="add">
          <ac:chgData name="jashwanth naidu" userId="0e40b40249443bd9" providerId="Windows Live" clId="Web-{510FDCBA-B235-488B-BE54-B86420ACF17D}" dt="2022-09-25T17:15:49.039" v="577"/>
          <ac:cxnSpMkLst>
            <pc:docMk/>
            <pc:sldMk cId="863840611" sldId="308"/>
            <ac:cxnSpMk id="14" creationId="{AE446D0E-6531-40B7-A182-FB8602439777}"/>
          </ac:cxnSpMkLst>
        </pc:cxnChg>
        <pc:cxnChg chg="add">
          <ac:chgData name="jashwanth naidu" userId="0e40b40249443bd9" providerId="Windows Live" clId="Web-{510FDCBA-B235-488B-BE54-B86420ACF17D}" dt="2022-09-25T17:15:49.039" v="577"/>
          <ac:cxnSpMkLst>
            <pc:docMk/>
            <pc:sldMk cId="863840611" sldId="308"/>
            <ac:cxnSpMk id="24" creationId="{889FB2CC-C7A1-4A53-A088-636FB487FE67}"/>
          </ac:cxnSpMkLst>
        </pc:cxnChg>
      </pc:sldChg>
    </pc:docChg>
  </pc:docChgLst>
  <pc:docChgLst>
    <pc:chgData name="jashwanth naidu" userId="0e40b40249443bd9" providerId="Windows Live" clId="Web-{F3034316-EF92-465B-8C15-F9A84637BDC1}"/>
    <pc:docChg chg="addSld delSld modSld">
      <pc:chgData name="jashwanth naidu" userId="0e40b40249443bd9" providerId="Windows Live" clId="Web-{F3034316-EF92-465B-8C15-F9A84637BDC1}" dt="2022-04-12T04:01:49.441" v="10"/>
      <pc:docMkLst>
        <pc:docMk/>
      </pc:docMkLst>
      <pc:sldChg chg="addSp delSp modSp new del">
        <pc:chgData name="jashwanth naidu" userId="0e40b40249443bd9" providerId="Windows Live" clId="Web-{F3034316-EF92-465B-8C15-F9A84637BDC1}" dt="2022-04-12T04:01:49.441" v="10"/>
        <pc:sldMkLst>
          <pc:docMk/>
          <pc:sldMk cId="1873086700" sldId="278"/>
        </pc:sldMkLst>
        <pc:picChg chg="add del mod">
          <ac:chgData name="jashwanth naidu" userId="0e40b40249443bd9" providerId="Windows Live" clId="Web-{F3034316-EF92-465B-8C15-F9A84637BDC1}" dt="2022-04-12T04:01:49.176" v="9"/>
          <ac:picMkLst>
            <pc:docMk/>
            <pc:sldMk cId="1873086700" sldId="278"/>
            <ac:picMk id="2" creationId="{1B7B7B21-40E4-0153-A550-EFD25E0688E1}"/>
          </ac:picMkLst>
        </pc:picChg>
      </pc:sldChg>
    </pc:docChg>
  </pc:docChgLst>
  <pc:docChgLst>
    <pc:chgData name="jashwanth naidu" userId="0e40b40249443bd9" providerId="Windows Live" clId="Web-{4C606384-123A-43CC-9968-9CFC6C6250AB}"/>
    <pc:docChg chg="addSld modSld">
      <pc:chgData name="jashwanth naidu" userId="0e40b40249443bd9" providerId="Windows Live" clId="Web-{4C606384-123A-43CC-9968-9CFC6C6250AB}" dt="2022-09-25T18:42:52.284" v="44" actId="20577"/>
      <pc:docMkLst>
        <pc:docMk/>
      </pc:docMkLst>
      <pc:sldChg chg="addSp modSp">
        <pc:chgData name="jashwanth naidu" userId="0e40b40249443bd9" providerId="Windows Live" clId="Web-{4C606384-123A-43CC-9968-9CFC6C6250AB}" dt="2022-09-25T18:42:14.220" v="42" actId="14100"/>
        <pc:sldMkLst>
          <pc:docMk/>
          <pc:sldMk cId="2001357597" sldId="297"/>
        </pc:sldMkLst>
        <pc:cxnChg chg="add mod">
          <ac:chgData name="jashwanth naidu" userId="0e40b40249443bd9" providerId="Windows Live" clId="Web-{4C606384-123A-43CC-9968-9CFC6C6250AB}" dt="2022-09-25T18:42:14.220" v="42" actId="14100"/>
          <ac:cxnSpMkLst>
            <pc:docMk/>
            <pc:sldMk cId="2001357597" sldId="297"/>
            <ac:cxnSpMk id="8" creationId="{5E3730EA-7B01-3CA9-ECEB-C9FAF113C53F}"/>
          </ac:cxnSpMkLst>
        </pc:cxnChg>
      </pc:sldChg>
      <pc:sldChg chg="addSp modSp new mod setBg">
        <pc:chgData name="jashwanth naidu" userId="0e40b40249443bd9" providerId="Windows Live" clId="Web-{4C606384-123A-43CC-9968-9CFC6C6250AB}" dt="2022-09-25T18:42:52.284" v="44" actId="20577"/>
        <pc:sldMkLst>
          <pc:docMk/>
          <pc:sldMk cId="4138153226" sldId="310"/>
        </pc:sldMkLst>
        <pc:spChg chg="add mod">
          <ac:chgData name="jashwanth naidu" userId="0e40b40249443bd9" providerId="Windows Live" clId="Web-{4C606384-123A-43CC-9968-9CFC6C6250AB}" dt="2022-09-25T18:07:01.267" v="39" actId="20577"/>
          <ac:spMkLst>
            <pc:docMk/>
            <pc:sldMk cId="4138153226" sldId="310"/>
            <ac:spMk id="2" creationId="{D9C99A94-2F48-4E61-8803-60779B13F50F}"/>
          </ac:spMkLst>
        </pc:spChg>
        <pc:spChg chg="add mod">
          <ac:chgData name="jashwanth naidu" userId="0e40b40249443bd9" providerId="Windows Live" clId="Web-{4C606384-123A-43CC-9968-9CFC6C6250AB}" dt="2022-09-25T18:42:52.284" v="44" actId="20577"/>
          <ac:spMkLst>
            <pc:docMk/>
            <pc:sldMk cId="4138153226" sldId="310"/>
            <ac:spMk id="3" creationId="{79C215FC-71AB-28A6-6235-22BC8CA47148}"/>
          </ac:spMkLst>
        </pc:spChg>
        <pc:spChg chg="add">
          <ac:chgData name="jashwanth naidu" userId="0e40b40249443bd9" providerId="Windows Live" clId="Web-{4C606384-123A-43CC-9968-9CFC6C6250AB}" dt="2022-09-25T18:05:51.828" v="31"/>
          <ac:spMkLst>
            <pc:docMk/>
            <pc:sldMk cId="4138153226" sldId="310"/>
            <ac:spMk id="16" creationId="{B7328C2D-38F0-4C80-9EA5-A1AD0D6B2022}"/>
          </ac:spMkLst>
        </pc:spChg>
        <pc:grpChg chg="add">
          <ac:chgData name="jashwanth naidu" userId="0e40b40249443bd9" providerId="Windows Live" clId="Web-{4C606384-123A-43CC-9968-9CFC6C6250AB}" dt="2022-09-25T18:05:51.828" v="31"/>
          <ac:grpSpMkLst>
            <pc:docMk/>
            <pc:sldMk cId="4138153226" sldId="310"/>
            <ac:grpSpMk id="8" creationId="{614F7DB2-2747-44B1-8CCD-EA4CF6EABA54}"/>
          </ac:grpSpMkLst>
        </pc:grpChg>
        <pc:grpChg chg="add">
          <ac:chgData name="jashwanth naidu" userId="0e40b40249443bd9" providerId="Windows Live" clId="Web-{4C606384-123A-43CC-9968-9CFC6C6250AB}" dt="2022-09-25T18:05:51.828" v="31"/>
          <ac:grpSpMkLst>
            <pc:docMk/>
            <pc:sldMk cId="4138153226" sldId="310"/>
            <ac:grpSpMk id="18" creationId="{BD17E249-48D0-476B-A642-A5D58DD39A22}"/>
          </ac:grpSpMkLst>
        </pc:grpChg>
        <pc:cxnChg chg="add">
          <ac:chgData name="jashwanth naidu" userId="0e40b40249443bd9" providerId="Windows Live" clId="Web-{4C606384-123A-43CC-9968-9CFC6C6250AB}" dt="2022-09-25T18:05:51.828" v="31"/>
          <ac:cxnSpMkLst>
            <pc:docMk/>
            <pc:sldMk cId="4138153226" sldId="310"/>
            <ac:cxnSpMk id="14" creationId="{2C02D87C-1E23-4B24-AFE6-A85743C72FDD}"/>
          </ac:cxnSpMkLst>
        </pc:cxnChg>
        <pc:cxnChg chg="add">
          <ac:chgData name="jashwanth naidu" userId="0e40b40249443bd9" providerId="Windows Live" clId="Web-{4C606384-123A-43CC-9968-9CFC6C6250AB}" dt="2022-09-25T18:05:51.828" v="31"/>
          <ac:cxnSpMkLst>
            <pc:docMk/>
            <pc:sldMk cId="4138153226" sldId="310"/>
            <ac:cxnSpMk id="24" creationId="{0B65B193-F600-4C1B-9DBF-09D94CDB08D8}"/>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4FB111-7EAC-4919-B8D5-76B60965D772}" type="doc">
      <dgm:prSet loTypeId="urn:microsoft.com/office/officeart/2005/8/layout/process1" loCatId="process" qsTypeId="urn:microsoft.com/office/officeart/2005/8/quickstyle/simple1" qsCatId="simple" csTypeId="urn:microsoft.com/office/officeart/2005/8/colors/colorful1" csCatId="colorful" phldr="1"/>
      <dgm:spPr/>
      <dgm:t>
        <a:bodyPr/>
        <a:lstStyle/>
        <a:p>
          <a:endParaRPr lang="en-US"/>
        </a:p>
      </dgm:t>
    </dgm:pt>
    <dgm:pt modelId="{EB3E46D1-4B14-435B-BA98-34D587D35314}">
      <dgm:prSet/>
      <dgm:spPr/>
      <dgm:t>
        <a:bodyPr/>
        <a:lstStyle/>
        <a:p>
          <a:pPr algn="l" rtl="0"/>
          <a:r>
            <a:rPr lang="en-US" dirty="0"/>
            <a:t>Existing system</a:t>
          </a:r>
          <a:r>
            <a:rPr lang="en-US" dirty="0">
              <a:latin typeface="Garamond"/>
            </a:rPr>
            <a:t> disadvantages</a:t>
          </a:r>
          <a:r>
            <a:rPr lang="en-US" dirty="0"/>
            <a:t>: </a:t>
          </a:r>
          <a:r>
            <a:rPr lang="en-US" dirty="0">
              <a:latin typeface="Garamond"/>
            </a:rPr>
            <a:t> Highly</a:t>
          </a:r>
          <a:r>
            <a:rPr lang="en-US" dirty="0"/>
            <a:t> Expensive</a:t>
          </a:r>
          <a:r>
            <a:rPr lang="en-US" dirty="0">
              <a:latin typeface="Garamond"/>
            </a:rPr>
            <a:t> .Even</a:t>
          </a:r>
          <a:r>
            <a:rPr lang="en-US" dirty="0"/>
            <a:t> if performed by any other ML techniques and With online , </a:t>
          </a:r>
          <a:r>
            <a:rPr lang="en-US" dirty="0">
              <a:latin typeface="Garamond"/>
            </a:rPr>
            <a:t>they Require</a:t>
          </a:r>
          <a:r>
            <a:rPr lang="en-US" dirty="0"/>
            <a:t> tons of images to train for a single gesture .</a:t>
          </a:r>
        </a:p>
      </dgm:t>
    </dgm:pt>
    <dgm:pt modelId="{FC52D11D-E0D5-4ACF-92B2-02ADD1FAE6BD}" type="parTrans" cxnId="{722D6AD7-F053-464C-AA83-DE640AE3ED52}">
      <dgm:prSet/>
      <dgm:spPr/>
      <dgm:t>
        <a:bodyPr/>
        <a:lstStyle/>
        <a:p>
          <a:endParaRPr lang="en-US"/>
        </a:p>
      </dgm:t>
    </dgm:pt>
    <dgm:pt modelId="{1A2862E4-9A96-467A-AE58-CF9CC6B287FF}" type="sibTrans" cxnId="{722D6AD7-F053-464C-AA83-DE640AE3ED52}">
      <dgm:prSet/>
      <dgm:spPr/>
      <dgm:t>
        <a:bodyPr/>
        <a:lstStyle/>
        <a:p>
          <a:endParaRPr lang="en-US"/>
        </a:p>
      </dgm:t>
    </dgm:pt>
    <dgm:pt modelId="{014192F8-FE33-4E03-8C4D-B707E31A88F3}">
      <dgm:prSet/>
      <dgm:spPr/>
      <dgm:t>
        <a:bodyPr/>
        <a:lstStyle/>
        <a:p>
          <a:pPr rtl="0"/>
          <a:r>
            <a:rPr lang="en-US" dirty="0">
              <a:latin typeface="Garamond" panose="02020404030301010803"/>
            </a:rPr>
            <a:t>Proposed</a:t>
          </a:r>
          <a:r>
            <a:rPr lang="en-US" dirty="0"/>
            <a:t> system</a:t>
          </a:r>
          <a:r>
            <a:rPr lang="en-US" dirty="0">
              <a:latin typeface="Garamond" panose="02020404030301010803"/>
            </a:rPr>
            <a:t>: Hence</a:t>
          </a:r>
          <a:r>
            <a:rPr lang="en-US" dirty="0"/>
            <a:t> , We are implementing using a popular Deep Learning technique known as “</a:t>
          </a:r>
          <a:r>
            <a:rPr lang="en-US" b="1" dirty="0"/>
            <a:t>Transfer Learning</a:t>
          </a:r>
          <a:r>
            <a:rPr lang="en-US" dirty="0"/>
            <a:t>” which help us fasten the training process and also require very less number of images for training the model .</a:t>
          </a:r>
        </a:p>
      </dgm:t>
    </dgm:pt>
    <dgm:pt modelId="{AAC5B350-0DFD-420A-9013-23C587285603}" type="parTrans" cxnId="{9880463F-007A-4AC7-84EF-10B1DA885D5D}">
      <dgm:prSet/>
      <dgm:spPr/>
      <dgm:t>
        <a:bodyPr/>
        <a:lstStyle/>
        <a:p>
          <a:endParaRPr lang="en-US"/>
        </a:p>
      </dgm:t>
    </dgm:pt>
    <dgm:pt modelId="{7A5E5616-6ADD-4F83-8939-F562B4A74787}" type="sibTrans" cxnId="{9880463F-007A-4AC7-84EF-10B1DA885D5D}">
      <dgm:prSet/>
      <dgm:spPr/>
      <dgm:t>
        <a:bodyPr/>
        <a:lstStyle/>
        <a:p>
          <a:endParaRPr lang="en-US"/>
        </a:p>
      </dgm:t>
    </dgm:pt>
    <dgm:pt modelId="{5523A629-5CF3-4C22-869D-33C4EAC58908}" type="pres">
      <dgm:prSet presAssocID="{0F4FB111-7EAC-4919-B8D5-76B60965D772}" presName="Name0" presStyleCnt="0">
        <dgm:presLayoutVars>
          <dgm:dir/>
          <dgm:resizeHandles val="exact"/>
        </dgm:presLayoutVars>
      </dgm:prSet>
      <dgm:spPr/>
      <dgm:t>
        <a:bodyPr/>
        <a:lstStyle/>
        <a:p>
          <a:endParaRPr lang="en-US"/>
        </a:p>
      </dgm:t>
    </dgm:pt>
    <dgm:pt modelId="{8A061CFD-F295-4A36-9946-AFA1BBDE5D24}" type="pres">
      <dgm:prSet presAssocID="{EB3E46D1-4B14-435B-BA98-34D587D35314}" presName="node" presStyleLbl="node1" presStyleIdx="0" presStyleCnt="2">
        <dgm:presLayoutVars>
          <dgm:bulletEnabled val="1"/>
        </dgm:presLayoutVars>
      </dgm:prSet>
      <dgm:spPr/>
      <dgm:t>
        <a:bodyPr/>
        <a:lstStyle/>
        <a:p>
          <a:endParaRPr lang="en-US"/>
        </a:p>
      </dgm:t>
    </dgm:pt>
    <dgm:pt modelId="{31EFFD1D-A447-49F9-AC33-74A6FF40F4BD}" type="pres">
      <dgm:prSet presAssocID="{1A2862E4-9A96-467A-AE58-CF9CC6B287FF}" presName="sibTrans" presStyleLbl="sibTrans2D1" presStyleIdx="0" presStyleCnt="1"/>
      <dgm:spPr/>
      <dgm:t>
        <a:bodyPr/>
        <a:lstStyle/>
        <a:p>
          <a:endParaRPr lang="en-US"/>
        </a:p>
      </dgm:t>
    </dgm:pt>
    <dgm:pt modelId="{BCB88683-5913-4D9C-983D-FFE2512ABEB1}" type="pres">
      <dgm:prSet presAssocID="{1A2862E4-9A96-467A-AE58-CF9CC6B287FF}" presName="connectorText" presStyleLbl="sibTrans2D1" presStyleIdx="0" presStyleCnt="1"/>
      <dgm:spPr/>
      <dgm:t>
        <a:bodyPr/>
        <a:lstStyle/>
        <a:p>
          <a:endParaRPr lang="en-US"/>
        </a:p>
      </dgm:t>
    </dgm:pt>
    <dgm:pt modelId="{39B6F383-F86D-44DE-9E3A-E635A92B8837}" type="pres">
      <dgm:prSet presAssocID="{014192F8-FE33-4E03-8C4D-B707E31A88F3}" presName="node" presStyleLbl="node1" presStyleIdx="1" presStyleCnt="2">
        <dgm:presLayoutVars>
          <dgm:bulletEnabled val="1"/>
        </dgm:presLayoutVars>
      </dgm:prSet>
      <dgm:spPr/>
      <dgm:t>
        <a:bodyPr/>
        <a:lstStyle/>
        <a:p>
          <a:endParaRPr lang="en-US"/>
        </a:p>
      </dgm:t>
    </dgm:pt>
  </dgm:ptLst>
  <dgm:cxnLst>
    <dgm:cxn modelId="{BE4F920D-5CE4-4ED1-AB13-F513419F29D5}" type="presOf" srcId="{1A2862E4-9A96-467A-AE58-CF9CC6B287FF}" destId="{31EFFD1D-A447-49F9-AC33-74A6FF40F4BD}" srcOrd="0" destOrd="0" presId="urn:microsoft.com/office/officeart/2005/8/layout/process1"/>
    <dgm:cxn modelId="{EC134423-3633-47D3-BA13-F3549410CA38}" type="presOf" srcId="{EB3E46D1-4B14-435B-BA98-34D587D35314}" destId="{8A061CFD-F295-4A36-9946-AFA1BBDE5D24}" srcOrd="0" destOrd="0" presId="urn:microsoft.com/office/officeart/2005/8/layout/process1"/>
    <dgm:cxn modelId="{1B394E72-CE1F-43F1-AB2C-62345E35B21A}" type="presOf" srcId="{1A2862E4-9A96-467A-AE58-CF9CC6B287FF}" destId="{BCB88683-5913-4D9C-983D-FFE2512ABEB1}" srcOrd="1" destOrd="0" presId="urn:microsoft.com/office/officeart/2005/8/layout/process1"/>
    <dgm:cxn modelId="{9880463F-007A-4AC7-84EF-10B1DA885D5D}" srcId="{0F4FB111-7EAC-4919-B8D5-76B60965D772}" destId="{014192F8-FE33-4E03-8C4D-B707E31A88F3}" srcOrd="1" destOrd="0" parTransId="{AAC5B350-0DFD-420A-9013-23C587285603}" sibTransId="{7A5E5616-6ADD-4F83-8939-F562B4A74787}"/>
    <dgm:cxn modelId="{05C895E9-DB3F-4D0C-A9FA-A992051F9838}" type="presOf" srcId="{014192F8-FE33-4E03-8C4D-B707E31A88F3}" destId="{39B6F383-F86D-44DE-9E3A-E635A92B8837}" srcOrd="0" destOrd="0" presId="urn:microsoft.com/office/officeart/2005/8/layout/process1"/>
    <dgm:cxn modelId="{722D6AD7-F053-464C-AA83-DE640AE3ED52}" srcId="{0F4FB111-7EAC-4919-B8D5-76B60965D772}" destId="{EB3E46D1-4B14-435B-BA98-34D587D35314}" srcOrd="0" destOrd="0" parTransId="{FC52D11D-E0D5-4ACF-92B2-02ADD1FAE6BD}" sibTransId="{1A2862E4-9A96-467A-AE58-CF9CC6B287FF}"/>
    <dgm:cxn modelId="{49CD09DB-3B43-4A25-B2F6-47C0F099D8A9}" type="presOf" srcId="{0F4FB111-7EAC-4919-B8D5-76B60965D772}" destId="{5523A629-5CF3-4C22-869D-33C4EAC58908}" srcOrd="0" destOrd="0" presId="urn:microsoft.com/office/officeart/2005/8/layout/process1"/>
    <dgm:cxn modelId="{7F0CA52A-BBA5-4D61-81DA-5FB931858B4F}" type="presParOf" srcId="{5523A629-5CF3-4C22-869D-33C4EAC58908}" destId="{8A061CFD-F295-4A36-9946-AFA1BBDE5D24}" srcOrd="0" destOrd="0" presId="urn:microsoft.com/office/officeart/2005/8/layout/process1"/>
    <dgm:cxn modelId="{235E4775-30DC-4871-9F2F-E70E7E421965}" type="presParOf" srcId="{5523A629-5CF3-4C22-869D-33C4EAC58908}" destId="{31EFFD1D-A447-49F9-AC33-74A6FF40F4BD}" srcOrd="1" destOrd="0" presId="urn:microsoft.com/office/officeart/2005/8/layout/process1"/>
    <dgm:cxn modelId="{6EF220F1-7459-4528-AA7C-6EBB53CFF7B1}" type="presParOf" srcId="{31EFFD1D-A447-49F9-AC33-74A6FF40F4BD}" destId="{BCB88683-5913-4D9C-983D-FFE2512ABEB1}" srcOrd="0" destOrd="0" presId="urn:microsoft.com/office/officeart/2005/8/layout/process1"/>
    <dgm:cxn modelId="{AF0C7A9B-7961-4A85-81AD-7FFADC128E9E}" type="presParOf" srcId="{5523A629-5CF3-4C22-869D-33C4EAC58908}" destId="{39B6F383-F86D-44DE-9E3A-E635A92B8837}" srcOrd="2"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061CFD-F295-4A36-9946-AFA1BBDE5D24}">
      <dsp:nvSpPr>
        <dsp:cNvPr id="0" name=""/>
        <dsp:cNvSpPr/>
      </dsp:nvSpPr>
      <dsp:spPr>
        <a:xfrm>
          <a:off x="1875" y="293156"/>
          <a:ext cx="3998936" cy="2399361"/>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en-US" sz="2200" kern="1200" dirty="0"/>
            <a:t>Existing system</a:t>
          </a:r>
          <a:r>
            <a:rPr lang="en-US" sz="2200" kern="1200" dirty="0">
              <a:latin typeface="Garamond"/>
            </a:rPr>
            <a:t> disadvantages</a:t>
          </a:r>
          <a:r>
            <a:rPr lang="en-US" sz="2200" kern="1200" dirty="0"/>
            <a:t>: </a:t>
          </a:r>
          <a:r>
            <a:rPr lang="en-US" sz="2200" kern="1200" dirty="0">
              <a:latin typeface="Garamond"/>
            </a:rPr>
            <a:t> Highly</a:t>
          </a:r>
          <a:r>
            <a:rPr lang="en-US" sz="2200" kern="1200" dirty="0"/>
            <a:t> Expensive</a:t>
          </a:r>
          <a:r>
            <a:rPr lang="en-US" sz="2200" kern="1200" dirty="0">
              <a:latin typeface="Garamond"/>
            </a:rPr>
            <a:t> .Even</a:t>
          </a:r>
          <a:r>
            <a:rPr lang="en-US" sz="2200" kern="1200" dirty="0"/>
            <a:t> if performed by any other ML techniques and With online , </a:t>
          </a:r>
          <a:r>
            <a:rPr lang="en-US" sz="2200" kern="1200" dirty="0">
              <a:latin typeface="Garamond"/>
            </a:rPr>
            <a:t>they Require</a:t>
          </a:r>
          <a:r>
            <a:rPr lang="en-US" sz="2200" kern="1200" dirty="0"/>
            <a:t> tons of images to train for a single gesture .</a:t>
          </a:r>
        </a:p>
      </dsp:txBody>
      <dsp:txXfrm>
        <a:off x="72150" y="363431"/>
        <a:ext cx="3858386" cy="2258811"/>
      </dsp:txXfrm>
    </dsp:sp>
    <dsp:sp modelId="{31EFFD1D-A447-49F9-AC33-74A6FF40F4BD}">
      <dsp:nvSpPr>
        <dsp:cNvPr id="0" name=""/>
        <dsp:cNvSpPr/>
      </dsp:nvSpPr>
      <dsp:spPr>
        <a:xfrm>
          <a:off x="4400704" y="996969"/>
          <a:ext cx="847774" cy="99173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4400704" y="1195316"/>
        <a:ext cx="593442" cy="595042"/>
      </dsp:txXfrm>
    </dsp:sp>
    <dsp:sp modelId="{39B6F383-F86D-44DE-9E3A-E635A92B8837}">
      <dsp:nvSpPr>
        <dsp:cNvPr id="0" name=""/>
        <dsp:cNvSpPr/>
      </dsp:nvSpPr>
      <dsp:spPr>
        <a:xfrm>
          <a:off x="5600385" y="293156"/>
          <a:ext cx="3998936" cy="2399361"/>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kern="1200" dirty="0">
              <a:latin typeface="Garamond" panose="02020404030301010803"/>
            </a:rPr>
            <a:t>Proposed</a:t>
          </a:r>
          <a:r>
            <a:rPr lang="en-US" sz="2200" kern="1200" dirty="0"/>
            <a:t> system</a:t>
          </a:r>
          <a:r>
            <a:rPr lang="en-US" sz="2200" kern="1200" dirty="0">
              <a:latin typeface="Garamond" panose="02020404030301010803"/>
            </a:rPr>
            <a:t>: Hence</a:t>
          </a:r>
          <a:r>
            <a:rPr lang="en-US" sz="2200" kern="1200" dirty="0"/>
            <a:t> , We are implementing using a popular Deep Learning technique known as “</a:t>
          </a:r>
          <a:r>
            <a:rPr lang="en-US" sz="2200" b="1" kern="1200" dirty="0"/>
            <a:t>Transfer Learning</a:t>
          </a:r>
          <a:r>
            <a:rPr lang="en-US" sz="2200" kern="1200" dirty="0"/>
            <a:t>” which help us fasten the training process and also require very less number of images for training the model .</a:t>
          </a:r>
        </a:p>
      </dsp:txBody>
      <dsp:txXfrm>
        <a:off x="5670660" y="363431"/>
        <a:ext cx="3858386" cy="225881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11/3/2022</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5143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129171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681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485796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7670800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725147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54033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810669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455600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647F38-B617-4D2F-AE0A-013F0C4D2C57}" type="datetimeFigureOut">
              <a:rPr lang="en-US" dirty="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a:p>
        </p:txBody>
      </p:sp>
    </p:spTree>
    <p:extLst>
      <p:ext uri="{BB962C8B-B14F-4D97-AF65-F5344CB8AC3E}">
        <p14:creationId xmlns:p14="http://schemas.microsoft.com/office/powerpoint/2010/main" val="876995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0000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BFA754-D5C3-4E66-96A6-867B257F58DC}" type="datetimeFigureOut">
              <a:rPr lang="en-US" dirty="0"/>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a:p>
        </p:txBody>
      </p:sp>
    </p:spTree>
    <p:extLst>
      <p:ext uri="{BB962C8B-B14F-4D97-AF65-F5344CB8AC3E}">
        <p14:creationId xmlns:p14="http://schemas.microsoft.com/office/powerpoint/2010/main" val="2250468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94956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829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184678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98162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817031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11/3/2022</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1562131731"/>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6.xml.rels><?xml version="1.0" encoding="UTF-8" standalone="yes"?>
<Relationships xmlns="http://schemas.openxmlformats.org/package/2006/relationships"><Relationship Id="rId8" Type="http://schemas.openxmlformats.org/officeDocument/2006/relationships/hyperlink" Target="https://tensorflow-object-detection-api-tutorial.readthedocs.io/en/latest/install.html" TargetMode="External"/><Relationship Id="rId3" Type="http://schemas.openxmlformats.org/officeDocument/2006/relationships/image" Target="../media/image3.png"/><Relationship Id="rId7" Type="http://schemas.openxmlformats.org/officeDocument/2006/relationships/image" Target="../media/image35.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9.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50.jpg"/></Relationships>
</file>

<file path=ppt/slides/_rels/slide31.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59.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33.jpe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png"/><Relationship Id="rId7" Type="http://schemas.openxmlformats.org/officeDocument/2006/relationships/diagramQuickStyle" Target="../diagrams/quickStyle1.xm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4.png"/><Relationship Id="rId9" Type="http://schemas.microsoft.com/office/2007/relationships/diagramDrawing" Target="../diagrams/drawing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F3732483-EBEB-4404-8B5D-35E60CAC319E}"/>
              </a:ext>
            </a:extLst>
          </p:cNvPr>
          <p:cNvSpPr txBox="1"/>
          <p:nvPr/>
        </p:nvSpPr>
        <p:spPr>
          <a:xfrm>
            <a:off x="927584" y="559123"/>
            <a:ext cx="6672701" cy="2923997"/>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92500" lnSpcReduction="20000"/>
          </a:bodyPr>
          <a:lstStyle/>
          <a:p>
            <a:pPr algn="ctr" defTabSz="457200">
              <a:lnSpc>
                <a:spcPct val="90000"/>
              </a:lnSpc>
              <a:spcBef>
                <a:spcPct val="0"/>
              </a:spcBef>
              <a:spcAft>
                <a:spcPts val="600"/>
              </a:spcAft>
            </a:pPr>
            <a:endParaRPr lang="en-US" sz="5000" dirty="0">
              <a:ln w="3175" cmpd="sng">
                <a:noFill/>
              </a:ln>
              <a:solidFill>
                <a:srgbClr val="000000"/>
              </a:solidFill>
              <a:latin typeface="+mj-lt"/>
              <a:ea typeface="+mj-ea"/>
              <a:cs typeface="+mj-cs"/>
            </a:endParaRPr>
          </a:p>
          <a:p>
            <a:pPr algn="ctr" defTabSz="457200">
              <a:lnSpc>
                <a:spcPct val="90000"/>
              </a:lnSpc>
              <a:spcBef>
                <a:spcPct val="0"/>
              </a:spcBef>
              <a:spcAft>
                <a:spcPts val="600"/>
              </a:spcAft>
            </a:pPr>
            <a:endParaRPr lang="en-US" sz="5000" dirty="0">
              <a:ln w="3175" cmpd="sng">
                <a:noFill/>
              </a:ln>
              <a:solidFill>
                <a:srgbClr val="000000"/>
              </a:solidFill>
              <a:latin typeface="+mj-lt"/>
              <a:ea typeface="+mj-ea"/>
              <a:cs typeface="+mj-cs"/>
            </a:endParaRPr>
          </a:p>
          <a:p>
            <a:pPr algn="ctr" defTabSz="457200">
              <a:lnSpc>
                <a:spcPct val="90000"/>
              </a:lnSpc>
              <a:spcBef>
                <a:spcPct val="0"/>
              </a:spcBef>
              <a:spcAft>
                <a:spcPts val="600"/>
              </a:spcAft>
            </a:pPr>
            <a:r>
              <a:rPr lang="en-US" sz="5000" dirty="0">
                <a:ln w="3175" cmpd="sng">
                  <a:noFill/>
                </a:ln>
                <a:solidFill>
                  <a:srgbClr val="000000"/>
                </a:solidFill>
                <a:latin typeface="+mj-lt"/>
                <a:ea typeface="+mj-ea"/>
                <a:cs typeface="+mj-cs"/>
              </a:rPr>
              <a:t>Real Time Sign Language</a:t>
            </a:r>
            <a:endParaRPr lang="en-US" dirty="0">
              <a:solidFill>
                <a:srgbClr val="000000"/>
              </a:solidFill>
              <a:latin typeface="+mj-lt"/>
              <a:ea typeface="+mj-ea"/>
              <a:cs typeface="+mj-cs"/>
            </a:endParaRPr>
          </a:p>
          <a:p>
            <a:pPr algn="ctr" defTabSz="457200">
              <a:lnSpc>
                <a:spcPct val="90000"/>
              </a:lnSpc>
              <a:spcBef>
                <a:spcPct val="0"/>
              </a:spcBef>
              <a:spcAft>
                <a:spcPts val="600"/>
              </a:spcAft>
            </a:pPr>
            <a:r>
              <a:rPr lang="en-US" sz="5000" dirty="0">
                <a:ln w="3175" cmpd="sng">
                  <a:noFill/>
                </a:ln>
                <a:solidFill>
                  <a:srgbClr val="000000"/>
                </a:solidFill>
                <a:latin typeface="+mj-lt"/>
                <a:ea typeface="+mj-ea"/>
                <a:cs typeface="+mj-cs"/>
              </a:rPr>
              <a:t> Recognition using Transfer Learning</a:t>
            </a:r>
            <a:endParaRPr lang="en-US">
              <a:ea typeface="+mj-ea"/>
              <a:cs typeface="+mj-cs"/>
            </a:endParaRPr>
          </a:p>
          <a:p>
            <a:pPr algn="ctr" defTabSz="457200">
              <a:lnSpc>
                <a:spcPct val="90000"/>
              </a:lnSpc>
              <a:spcBef>
                <a:spcPct val="0"/>
              </a:spcBef>
              <a:spcAft>
                <a:spcPts val="600"/>
              </a:spcAft>
            </a:pPr>
            <a:endParaRPr lang="en-US" sz="5000" dirty="0">
              <a:ln w="3175" cmpd="sng">
                <a:noFill/>
              </a:ln>
              <a:solidFill>
                <a:srgbClr val="262626"/>
              </a:solidFill>
              <a:latin typeface="+mj-lt"/>
              <a:ea typeface="+mj-ea"/>
              <a:cs typeface="+mj-cs"/>
            </a:endParaRPr>
          </a:p>
        </p:txBody>
      </p:sp>
      <p:pic>
        <p:nvPicPr>
          <p:cNvPr id="2" name="Picture 2">
            <a:extLst>
              <a:ext uri="{FF2B5EF4-FFF2-40B4-BE49-F238E27FC236}">
                <a16:creationId xmlns="" xmlns:a16="http://schemas.microsoft.com/office/drawing/2014/main" id="{E050F325-9E03-44D7-AB8B-49267FDC5B8C}"/>
              </a:ext>
            </a:extLst>
          </p:cNvPr>
          <p:cNvPicPr>
            <a:picLocks noChangeAspect="1"/>
          </p:cNvPicPr>
          <p:nvPr/>
        </p:nvPicPr>
        <p:blipFill>
          <a:blip r:embed="rId3"/>
          <a:stretch>
            <a:fillRect/>
          </a:stretch>
        </p:blipFill>
        <p:spPr>
          <a:xfrm>
            <a:off x="8374701" y="2445940"/>
            <a:ext cx="2433793" cy="1787316"/>
          </a:xfrm>
          <a:prstGeom prst="rect">
            <a:avLst/>
          </a:prstGeom>
        </p:spPr>
      </p:pic>
      <p:sp>
        <p:nvSpPr>
          <p:cNvPr id="3" name="TextBox 2">
            <a:extLst>
              <a:ext uri="{FF2B5EF4-FFF2-40B4-BE49-F238E27FC236}">
                <a16:creationId xmlns="" xmlns:a16="http://schemas.microsoft.com/office/drawing/2014/main" id="{AC60661A-0330-4348-8059-30832C703FBE}"/>
              </a:ext>
            </a:extLst>
          </p:cNvPr>
          <p:cNvSpPr txBox="1"/>
          <p:nvPr/>
        </p:nvSpPr>
        <p:spPr>
          <a:xfrm>
            <a:off x="1295402" y="2556932"/>
            <a:ext cx="6256866" cy="331893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defTabSz="457200">
              <a:spcBef>
                <a:spcPct val="20000"/>
              </a:spcBef>
              <a:spcAft>
                <a:spcPts val="600"/>
              </a:spcAft>
              <a:buClr>
                <a:schemeClr val="accent1"/>
              </a:buClr>
              <a:buSzPct val="115000"/>
              <a:buFont typeface="Arial"/>
              <a:buChar char="•"/>
            </a:pPr>
            <a:endParaRPr lang="en-US">
              <a:solidFill>
                <a:srgbClr val="262626"/>
              </a:solidFill>
            </a:endParaRPr>
          </a:p>
        </p:txBody>
      </p:sp>
      <p:sp>
        <p:nvSpPr>
          <p:cNvPr id="5" name="TextBox 4">
            <a:extLst>
              <a:ext uri="{FF2B5EF4-FFF2-40B4-BE49-F238E27FC236}">
                <a16:creationId xmlns="" xmlns:a16="http://schemas.microsoft.com/office/drawing/2014/main" id="{47321DA4-FEA9-4FFF-BB9C-C121A3FA43F5}"/>
              </a:ext>
            </a:extLst>
          </p:cNvPr>
          <p:cNvSpPr txBox="1"/>
          <p:nvPr/>
        </p:nvSpPr>
        <p:spPr>
          <a:xfrm>
            <a:off x="1027430" y="3933190"/>
            <a:ext cx="65125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a:t>Domain    :  Artificial Intelligence and Machine learning</a:t>
            </a:r>
          </a:p>
          <a:p>
            <a:pPr marL="285750" indent="-285750">
              <a:buFont typeface="Wingdings"/>
              <a:buChar char="v"/>
            </a:pPr>
            <a:r>
              <a:rPr lang="en-US"/>
              <a:t>Batch        :  D2</a:t>
            </a:r>
          </a:p>
          <a:p>
            <a:pPr marL="285750" indent="-285750">
              <a:buFont typeface="Wingdings"/>
              <a:buChar char="v"/>
            </a:pPr>
            <a:r>
              <a:rPr lang="en-US"/>
              <a:t>Guide       :   Dr. Lipika Goel</a:t>
            </a:r>
          </a:p>
          <a:p>
            <a:pPr marL="285750" indent="-285750">
              <a:buFont typeface="Wingdings"/>
              <a:buChar char="v"/>
            </a:pPr>
            <a:r>
              <a:rPr lang="en-US"/>
              <a:t>Members  :   </a:t>
            </a:r>
            <a:r>
              <a:rPr lang="en-US">
                <a:latin typeface="Calibri"/>
                <a:cs typeface="Calibri"/>
              </a:rPr>
              <a:t>Karthik,Sinha,Jashwanth,Anand</a:t>
            </a:r>
            <a:endParaRPr lang="en-US"/>
          </a:p>
        </p:txBody>
      </p:sp>
    </p:spTree>
    <p:extLst>
      <p:ext uri="{BB962C8B-B14F-4D97-AF65-F5344CB8AC3E}">
        <p14:creationId xmlns:p14="http://schemas.microsoft.com/office/powerpoint/2010/main" val="14509075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 xmlns:a16="http://schemas.microsoft.com/office/drawing/2014/main" id="{04A9D19D-E185-190F-A7B9-527E36D8C290}"/>
              </a:ext>
            </a:extLst>
          </p:cNvPr>
          <p:cNvPicPr>
            <a:picLocks noChangeAspect="1"/>
          </p:cNvPicPr>
          <p:nvPr/>
        </p:nvPicPr>
        <p:blipFill>
          <a:blip r:embed="rId2"/>
          <a:stretch>
            <a:fillRect/>
          </a:stretch>
        </p:blipFill>
        <p:spPr>
          <a:xfrm>
            <a:off x="1295400" y="881345"/>
            <a:ext cx="9862457" cy="5182397"/>
          </a:xfrm>
          <a:prstGeom prst="rect">
            <a:avLst/>
          </a:prstGeom>
        </p:spPr>
      </p:pic>
    </p:spTree>
    <p:extLst>
      <p:ext uri="{BB962C8B-B14F-4D97-AF65-F5344CB8AC3E}">
        <p14:creationId xmlns:p14="http://schemas.microsoft.com/office/powerpoint/2010/main" val="4262977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 xmlns:a16="http://schemas.microsoft.com/office/drawing/2014/main" id="{7575D7A7-3C36-4508-9BC6-70A93BD3C438}"/>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6934" y="0"/>
            <a:ext cx="12231160" cy="6856214"/>
            <a:chOff x="-16934" y="0"/>
            <a:chExt cx="12231160" cy="6856214"/>
          </a:xfrm>
        </p:grpSpPr>
        <p:pic>
          <p:nvPicPr>
            <p:cNvPr id="9" name="Picture 8">
              <a:extLst>
                <a:ext uri="{FF2B5EF4-FFF2-40B4-BE49-F238E27FC236}">
                  <a16:creationId xmlns="" xmlns:a16="http://schemas.microsoft.com/office/drawing/2014/main" id="{BC964A0D-06B7-4C16-AC9F-20ADDA8059EB}"/>
                </a:ext>
                <a:ext uri="{C183D7F6-B498-43B3-948B-1728B52AA6E4}">
                  <adec:decorative xmlns="" xmlns:adec="http://schemas.microsoft.com/office/drawing/2017/decorative" val="1"/>
                </a:ext>
              </a:extLst>
            </p:cNvPr>
            <p:cNvPicPr>
              <a:picLocks noChangeAspect="1"/>
            </p:cNvPicPr>
            <p:nvPr>
              <p:extLst>
                <p:ext uri="{386F3935-93C4-4BCD-93E2-E3B085C9AB24}">
                  <p16:designElem xmlns=""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 name="Rectangle 9">
              <a:extLst>
                <a:ext uri="{FF2B5EF4-FFF2-40B4-BE49-F238E27FC236}">
                  <a16:creationId xmlns="" xmlns:a16="http://schemas.microsoft.com/office/drawing/2014/main" id="{F5703F5C-55DF-45CD-BC3F-3BE8F10339E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1" name="Picture 10">
              <a:extLst>
                <a:ext uri="{FF2B5EF4-FFF2-40B4-BE49-F238E27FC236}">
                  <a16:creationId xmlns="" xmlns:a16="http://schemas.microsoft.com/office/drawing/2014/main" id="{A8C7134F-70F9-4826-A97E-9B39AEA08F5B}"/>
                </a:ext>
                <a:ext uri="{C183D7F6-B498-43B3-948B-1728B52AA6E4}">
                  <adec:decorative xmlns="" xmlns:adec="http://schemas.microsoft.com/office/drawing/2017/decorative" val="1"/>
                </a:ext>
              </a:extLst>
            </p:cNvPr>
            <p:cNvPicPr>
              <a:picLocks noChangeAspect="1"/>
            </p:cNvPicPr>
            <p:nvPr>
              <p:extLst>
                <p:ext uri="{386F3935-93C4-4BCD-93E2-E3B085C9AB24}">
                  <p16:designElem xmlns=""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2" name="Picture 11">
              <a:extLst>
                <a:ext uri="{FF2B5EF4-FFF2-40B4-BE49-F238E27FC236}">
                  <a16:creationId xmlns="" xmlns:a16="http://schemas.microsoft.com/office/drawing/2014/main" id="{39351E73-B6DD-4B56-8EE9-C16B5711C46D}"/>
                </a:ext>
                <a:ext uri="{C183D7F6-B498-43B3-948B-1728B52AA6E4}">
                  <adec:decorative xmlns="" xmlns:adec="http://schemas.microsoft.com/office/drawing/2017/decorative" val="1"/>
                </a:ext>
              </a:extLst>
            </p:cNvPr>
            <p:cNvPicPr>
              <a:picLocks noChangeAspect="1"/>
            </p:cNvPicPr>
            <p:nvPr>
              <p:extLst>
                <p:ext uri="{386F3935-93C4-4BCD-93E2-E3B085C9AB24}">
                  <p16:designElem xmlns=""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4" name="Straight Connector 13">
            <a:extLst>
              <a:ext uri="{FF2B5EF4-FFF2-40B4-BE49-F238E27FC236}">
                <a16:creationId xmlns="" xmlns:a16="http://schemas.microsoft.com/office/drawing/2014/main" id="{AE446D0E-6531-40B7-A182-FB8602439777}"/>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 xmlns:a16="http://schemas.microsoft.com/office/drawing/2014/main" id="{3D6DABB5-1FC3-4E21-AC84-4685B03C9F9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202616" y="1411015"/>
            <a:ext cx="7808159" cy="4103960"/>
          </a:xfrm>
          <a:prstGeom prst="rect">
            <a:avLst/>
          </a:prstGeom>
          <a:blipFill dpi="0" rotWithShape="1">
            <a:blip r:embed="rId5">
              <a:alphaModFix amt="86000"/>
              <a:duotone>
                <a:schemeClr val="bg2">
                  <a:shade val="45000"/>
                  <a:satMod val="135000"/>
                </a:schemeClr>
                <a:prstClr val="white"/>
              </a:duotone>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 xmlns:a16="http://schemas.microsoft.com/office/drawing/2014/main" id="{FC5790B5-250E-45E6-A05D-C3D1D459BC9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grpSp>
        <p:nvGrpSpPr>
          <p:cNvPr id="20" name="Group 19">
            <a:extLst>
              <a:ext uri="{FF2B5EF4-FFF2-40B4-BE49-F238E27FC236}">
                <a16:creationId xmlns="" xmlns:a16="http://schemas.microsoft.com/office/drawing/2014/main" id="{68158C4B-1BFE-4F6D-B2C1-0066FA11935A}"/>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3123631"/>
            <a:ext cx="12231160" cy="659658"/>
            <a:chOff x="-16934" y="3123631"/>
            <a:chExt cx="12231160" cy="659658"/>
          </a:xfrm>
        </p:grpSpPr>
        <p:sp>
          <p:nvSpPr>
            <p:cNvPr id="21" name="Rounded Rectangle 17">
              <a:extLst>
                <a:ext uri="{FF2B5EF4-FFF2-40B4-BE49-F238E27FC236}">
                  <a16:creationId xmlns="" xmlns:a16="http://schemas.microsoft.com/office/drawing/2014/main" id="{4A8E3562-03A2-4AF3-89BB-B227ED3261A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 xmlns:a16="http://schemas.microsoft.com/office/drawing/2014/main" id="{BD9DF111-5BF8-4312-BECB-94BBCF29ECC3}"/>
                </a:ext>
                <a:ext uri="{C183D7F6-B498-43B3-948B-1728B52AA6E4}">
                  <adec:decorative xmlns="" xmlns:adec="http://schemas.microsoft.com/office/drawing/2017/decorative" val="1"/>
                </a:ext>
              </a:extLst>
            </p:cNvPr>
            <p:cNvPicPr>
              <a:picLocks noChangeAspect="1"/>
            </p:cNvPicPr>
            <p:nvPr>
              <p:extLst>
                <p:ext uri="{386F3935-93C4-4BCD-93E2-E3B085C9AB24}">
                  <p16:designElem xmlns=""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23" name="Rounded Rectangle 20">
              <a:extLst>
                <a:ext uri="{FF2B5EF4-FFF2-40B4-BE49-F238E27FC236}">
                  <a16:creationId xmlns="" xmlns:a16="http://schemas.microsoft.com/office/drawing/2014/main" id="{9EEB3A31-82B4-41D6-BEAB-3CC49BBCBEF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 xmlns:a16="http://schemas.microsoft.com/office/drawing/2014/main" id="{28C66B30-E9F1-40DD-A809-6A1282E237D4}"/>
                </a:ext>
                <a:ext uri="{C183D7F6-B498-43B3-948B-1728B52AA6E4}">
                  <adec:decorative xmlns="" xmlns:adec="http://schemas.microsoft.com/office/drawing/2017/decorative" val="1"/>
                </a:ext>
              </a:extLst>
            </p:cNvPr>
            <p:cNvPicPr>
              <a:picLocks noChangeAspect="1"/>
            </p:cNvPicPr>
            <p:nvPr>
              <p:extLst>
                <p:ext uri="{386F3935-93C4-4BCD-93E2-E3B085C9AB24}">
                  <p16:designElem xmlns=""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2" name="TextBox 1">
            <a:extLst>
              <a:ext uri="{FF2B5EF4-FFF2-40B4-BE49-F238E27FC236}">
                <a16:creationId xmlns="" xmlns:a16="http://schemas.microsoft.com/office/drawing/2014/main" id="{AEB57386-B4B1-34E4-D805-5A6DDA77F1D6}"/>
              </a:ext>
            </a:extLst>
          </p:cNvPr>
          <p:cNvSpPr txBox="1"/>
          <p:nvPr/>
        </p:nvSpPr>
        <p:spPr>
          <a:xfrm>
            <a:off x="2692398" y="1871131"/>
            <a:ext cx="6815669" cy="1515533"/>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defTabSz="457200">
              <a:spcBef>
                <a:spcPct val="0"/>
              </a:spcBef>
              <a:spcAft>
                <a:spcPts val="600"/>
              </a:spcAft>
            </a:pPr>
            <a:r>
              <a:rPr lang="en-US" sz="5400" dirty="0">
                <a:ln w="3175" cmpd="sng">
                  <a:noFill/>
                </a:ln>
                <a:solidFill>
                  <a:schemeClr val="tx1">
                    <a:lumMod val="85000"/>
                    <a:lumOff val="15000"/>
                  </a:schemeClr>
                </a:solidFill>
                <a:latin typeface="+mj-lt"/>
                <a:ea typeface="+mj-ea"/>
                <a:cs typeface="+mj-cs"/>
              </a:rPr>
              <a:t>Literature Study</a:t>
            </a:r>
          </a:p>
        </p:txBody>
      </p:sp>
      <p:cxnSp>
        <p:nvCxnSpPr>
          <p:cNvPr id="26" name="Straight Connector 25">
            <a:extLst>
              <a:ext uri="{FF2B5EF4-FFF2-40B4-BE49-F238E27FC236}">
                <a16:creationId xmlns="" xmlns:a16="http://schemas.microsoft.com/office/drawing/2014/main" id="{14319AF2-886A-4C5D-B34C-17FCB0267EEB}"/>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 xmlns:a16="http://schemas.microsoft.com/office/drawing/2014/main" id="{609F5C1F-54C6-53FB-3C4A-F66CDC09ADEA}"/>
              </a:ext>
            </a:extLst>
          </p:cNvPr>
          <p:cNvSpPr txBox="1"/>
          <p:nvPr/>
        </p:nvSpPr>
        <p:spPr>
          <a:xfrm>
            <a:off x="4702215" y="2278765"/>
            <a:ext cx="180974" cy="3619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3104055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DEB4B82D-A989-40D8-A457-F1D9C034550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 xmlns:a16="http://schemas.microsoft.com/office/drawing/2014/main" id="{14E99EC7-4ECA-46FD-A4EE-C28A8AC67373}"/>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5736" y="28937"/>
            <a:ext cx="12188825" cy="6856214"/>
          </a:xfrm>
          <a:prstGeom prst="rect">
            <a:avLst/>
          </a:prstGeom>
        </p:spPr>
      </p:pic>
      <p:grpSp>
        <p:nvGrpSpPr>
          <p:cNvPr id="12" name="Group 11">
            <a:extLst>
              <a:ext uri="{FF2B5EF4-FFF2-40B4-BE49-F238E27FC236}">
                <a16:creationId xmlns="" xmlns:a16="http://schemas.microsoft.com/office/drawing/2014/main" id="{67034349-EB95-4DEC-941A-A5BEB23CCC1B}"/>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3128956"/>
            <a:ext cx="12234672" cy="658368"/>
            <a:chOff x="-18288" y="3128956"/>
            <a:chExt cx="12234672" cy="658368"/>
          </a:xfrm>
        </p:grpSpPr>
        <p:sp useBgFill="1">
          <p:nvSpPr>
            <p:cNvPr id="13" name="Rounded Rectangle 21">
              <a:extLst>
                <a:ext uri="{FF2B5EF4-FFF2-40B4-BE49-F238E27FC236}">
                  <a16:creationId xmlns="" xmlns:a16="http://schemas.microsoft.com/office/drawing/2014/main" id="{4ED14EF1-39B3-426A-842A-CEA137A65DD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732303"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14" name="Picture 13">
              <a:extLst>
                <a:ext uri="{FF2B5EF4-FFF2-40B4-BE49-F238E27FC236}">
                  <a16:creationId xmlns="" xmlns:a16="http://schemas.microsoft.com/office/drawing/2014/main" id="{20BA46E3-54EA-491A-BDC2-C9A945118E5A}"/>
                </a:ext>
                <a:ext uri="{C183D7F6-B498-43B3-948B-1728B52AA6E4}">
                  <adec:decorative xmlns="" xmlns:adec="http://schemas.microsoft.com/office/drawing/2017/decorative" val="1"/>
                </a:ext>
              </a:extLst>
            </p:cNvPr>
            <p:cNvPicPr>
              <a:picLocks noChangeAspect="1"/>
            </p:cNvPicPr>
            <p:nvPr>
              <p:extLst>
                <p:ext uri="{386F3935-93C4-4BCD-93E2-E3B085C9AB24}">
                  <p16:designElem xmlns=""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8288" y="3154680"/>
              <a:ext cx="777240" cy="606425"/>
            </a:xfrm>
            <a:prstGeom prst="rect">
              <a:avLst/>
            </a:prstGeom>
          </p:spPr>
        </p:pic>
        <p:sp useBgFill="1">
          <p:nvSpPr>
            <p:cNvPr id="15" name="Rounded Rectangle 27">
              <a:extLst>
                <a:ext uri="{FF2B5EF4-FFF2-40B4-BE49-F238E27FC236}">
                  <a16:creationId xmlns="" xmlns:a16="http://schemas.microsoft.com/office/drawing/2014/main" id="{BC6C1592-02CC-4EA4-9A0E-7BE7C1ED8B1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1414377" y="3128956"/>
              <a:ext cx="45720" cy="658368"/>
            </a:xfrm>
            <a:prstGeom prst="roundRect">
              <a:avLst>
                <a:gd name="adj" fmla="val 50000"/>
              </a:avLst>
            </a:prstGeom>
            <a:ln w="9525">
              <a:noFill/>
            </a:ln>
            <a:effectLst>
              <a:innerShdw blurRad="114300">
                <a:srgbClr val="171717">
                  <a:alpha val="82745"/>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16" name="Picture 15">
              <a:extLst>
                <a:ext uri="{FF2B5EF4-FFF2-40B4-BE49-F238E27FC236}">
                  <a16:creationId xmlns="" xmlns:a16="http://schemas.microsoft.com/office/drawing/2014/main" id="{367E44A5-FAF8-4D81-90C9-CFD68F1A1312}"/>
                </a:ext>
                <a:ext uri="{C183D7F6-B498-43B3-948B-1728B52AA6E4}">
                  <adec:decorative xmlns="" xmlns:adec="http://schemas.microsoft.com/office/drawing/2017/decorative" val="1"/>
                </a:ext>
              </a:extLst>
            </p:cNvPr>
            <p:cNvPicPr>
              <a:picLocks noChangeAspect="1"/>
            </p:cNvPicPr>
            <p:nvPr>
              <p:extLst>
                <p:ext uri="{386F3935-93C4-4BCD-93E2-E3B085C9AB24}">
                  <p16:designElem xmlns=""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flipH="1">
              <a:off x="11439144" y="3154680"/>
              <a:ext cx="777240" cy="606425"/>
            </a:xfrm>
            <a:prstGeom prst="rect">
              <a:avLst/>
            </a:prstGeom>
          </p:spPr>
        </p:pic>
      </p:grpSp>
      <p:graphicFrame>
        <p:nvGraphicFramePr>
          <p:cNvPr id="3" name="Table 2">
            <a:extLst>
              <a:ext uri="{FF2B5EF4-FFF2-40B4-BE49-F238E27FC236}">
                <a16:creationId xmlns="" xmlns:a16="http://schemas.microsoft.com/office/drawing/2014/main" id="{72F3529D-D9A6-ADC2-18CF-5319E9051E08}"/>
              </a:ext>
            </a:extLst>
          </p:cNvPr>
          <p:cNvGraphicFramePr>
            <a:graphicFrameLocks noGrp="1"/>
          </p:cNvGraphicFramePr>
          <p:nvPr>
            <p:extLst>
              <p:ext uri="{D42A27DB-BD31-4B8C-83A1-F6EECF244321}">
                <p14:modId xmlns:p14="http://schemas.microsoft.com/office/powerpoint/2010/main" val="2220380904"/>
              </p:ext>
            </p:extLst>
          </p:nvPr>
        </p:nvGraphicFramePr>
        <p:xfrm>
          <a:off x="849085" y="729342"/>
          <a:ext cx="10558689" cy="5606373"/>
        </p:xfrm>
        <a:graphic>
          <a:graphicData uri="http://schemas.openxmlformats.org/drawingml/2006/table">
            <a:tbl>
              <a:tblPr firstRow="1" bandRow="1">
                <a:solidFill>
                  <a:srgbClr val="F2F2F2">
                    <a:alpha val="45098"/>
                  </a:srgbClr>
                </a:solidFill>
                <a:tableStyleId>{5C22544A-7EE6-4342-B048-85BDC9FD1C3A}</a:tableStyleId>
              </a:tblPr>
              <a:tblGrid>
                <a:gridCol w="749957">
                  <a:extLst>
                    <a:ext uri="{9D8B030D-6E8A-4147-A177-3AD203B41FA5}">
                      <a16:colId xmlns="" xmlns:a16="http://schemas.microsoft.com/office/drawing/2014/main" val="2532643275"/>
                    </a:ext>
                  </a:extLst>
                </a:gridCol>
                <a:gridCol w="4916989">
                  <a:extLst>
                    <a:ext uri="{9D8B030D-6E8A-4147-A177-3AD203B41FA5}">
                      <a16:colId xmlns="" xmlns:a16="http://schemas.microsoft.com/office/drawing/2014/main" val="580976130"/>
                    </a:ext>
                  </a:extLst>
                </a:gridCol>
                <a:gridCol w="2422960">
                  <a:extLst>
                    <a:ext uri="{9D8B030D-6E8A-4147-A177-3AD203B41FA5}">
                      <a16:colId xmlns="" xmlns:a16="http://schemas.microsoft.com/office/drawing/2014/main" val="2389756283"/>
                    </a:ext>
                  </a:extLst>
                </a:gridCol>
                <a:gridCol w="2468783">
                  <a:extLst>
                    <a:ext uri="{9D8B030D-6E8A-4147-A177-3AD203B41FA5}">
                      <a16:colId xmlns="" xmlns:a16="http://schemas.microsoft.com/office/drawing/2014/main" val="3853845343"/>
                    </a:ext>
                  </a:extLst>
                </a:gridCol>
              </a:tblGrid>
              <a:tr h="556123">
                <a:tc>
                  <a:txBody>
                    <a:bodyPr/>
                    <a:lstStyle/>
                    <a:p>
                      <a:pPr marL="0" algn="ctr" rtl="0" eaLnBrk="1" latinLnBrk="0" hangingPunct="1">
                        <a:spcBef>
                          <a:spcPts val="0"/>
                        </a:spcBef>
                        <a:spcAft>
                          <a:spcPts val="0"/>
                        </a:spcAft>
                      </a:pPr>
                      <a:r>
                        <a:rPr lang="en-US" sz="1800" b="0" kern="1200" cap="none" spc="0" dirty="0" err="1">
                          <a:solidFill>
                            <a:schemeClr val="bg1"/>
                          </a:solidFill>
                          <a:effectLst/>
                        </a:rPr>
                        <a:t>S.No</a:t>
                      </a:r>
                      <a:r>
                        <a:rPr lang="en-US" sz="1800" b="0" kern="1200" cap="none" spc="0" dirty="0">
                          <a:solidFill>
                            <a:schemeClr val="bg1"/>
                          </a:solidFill>
                          <a:effectLst/>
                        </a:rPr>
                        <a:t>.</a:t>
                      </a:r>
                      <a:endParaRPr lang="en-US" sz="1800" b="0" cap="none" spc="0" dirty="0">
                        <a:solidFill>
                          <a:schemeClr val="bg1"/>
                        </a:solidFill>
                        <a:effectLst/>
                      </a:endParaRPr>
                    </a:p>
                  </a:txBody>
                  <a:tcPr marL="0" marR="0" marT="114414" marB="0" anchor="ctr">
                    <a:lnL w="12700" cmpd="sng">
                      <a:noFill/>
                    </a:lnL>
                    <a:lnR w="12700" cmpd="sng">
                      <a:noFill/>
                    </a:lnR>
                    <a:lnT w="19050" cap="flat" cmpd="sng" algn="ctr">
                      <a:noFill/>
                      <a:prstDash val="solid"/>
                    </a:lnT>
                    <a:lnB w="38100" cmpd="sng">
                      <a:noFill/>
                    </a:lnB>
                    <a:solidFill>
                      <a:schemeClr val="tx1"/>
                    </a:solidFill>
                  </a:tcPr>
                </a:tc>
                <a:tc>
                  <a:txBody>
                    <a:bodyPr/>
                    <a:lstStyle/>
                    <a:p>
                      <a:pPr marL="0" algn="ctr" rtl="0" eaLnBrk="1" latinLnBrk="0" hangingPunct="1">
                        <a:spcBef>
                          <a:spcPts val="0"/>
                        </a:spcBef>
                        <a:spcAft>
                          <a:spcPts val="0"/>
                        </a:spcAft>
                      </a:pPr>
                      <a:r>
                        <a:rPr lang="en-US" sz="1800" b="0" kern="1200" cap="none" spc="0" dirty="0">
                          <a:solidFill>
                            <a:schemeClr val="bg1"/>
                          </a:solidFill>
                          <a:effectLst/>
                        </a:rPr>
                        <a:t>Title of the Paper</a:t>
                      </a:r>
                      <a:endParaRPr lang="en-US" sz="1800" b="0" cap="none" spc="0" dirty="0">
                        <a:solidFill>
                          <a:schemeClr val="bg1"/>
                        </a:solidFill>
                        <a:effectLst/>
                      </a:endParaRPr>
                    </a:p>
                  </a:txBody>
                  <a:tcPr marL="0" marR="0" marT="114414" marB="0" anchor="ctr">
                    <a:lnL w="12700" cmpd="sng">
                      <a:noFill/>
                    </a:lnL>
                    <a:lnR w="12700" cmpd="sng">
                      <a:noFill/>
                    </a:lnR>
                    <a:lnT w="19050" cap="flat" cmpd="sng" algn="ctr">
                      <a:noFill/>
                      <a:prstDash val="solid"/>
                    </a:lnT>
                    <a:lnB w="38100" cmpd="sng">
                      <a:noFill/>
                    </a:lnB>
                    <a:solidFill>
                      <a:schemeClr val="tx1"/>
                    </a:solidFill>
                  </a:tcPr>
                </a:tc>
                <a:tc>
                  <a:txBody>
                    <a:bodyPr/>
                    <a:lstStyle/>
                    <a:p>
                      <a:pPr marL="0" algn="ctr" rtl="0" eaLnBrk="1" latinLnBrk="0" hangingPunct="1">
                        <a:spcBef>
                          <a:spcPts val="0"/>
                        </a:spcBef>
                        <a:spcAft>
                          <a:spcPts val="0"/>
                        </a:spcAft>
                      </a:pPr>
                      <a:r>
                        <a:rPr lang="en-US" sz="1800" b="0" kern="1200" cap="none" spc="0" dirty="0">
                          <a:solidFill>
                            <a:schemeClr val="bg1"/>
                          </a:solidFill>
                          <a:effectLst/>
                        </a:rPr>
                        <a:t>Author</a:t>
                      </a:r>
                      <a:endParaRPr lang="en-US" sz="1800" b="0" cap="none" spc="0" dirty="0">
                        <a:solidFill>
                          <a:schemeClr val="bg1"/>
                        </a:solidFill>
                        <a:effectLst/>
                      </a:endParaRPr>
                    </a:p>
                  </a:txBody>
                  <a:tcPr marL="0" marR="0" marT="114414" marB="0" anchor="ctr">
                    <a:lnL w="12700" cmpd="sng">
                      <a:noFill/>
                    </a:lnL>
                    <a:lnR w="12700" cmpd="sng">
                      <a:noFill/>
                    </a:lnR>
                    <a:lnT w="19050" cap="flat" cmpd="sng" algn="ctr">
                      <a:noFill/>
                      <a:prstDash val="solid"/>
                    </a:lnT>
                    <a:lnB w="38100" cmpd="sng">
                      <a:noFill/>
                    </a:lnB>
                    <a:solidFill>
                      <a:schemeClr val="tx1"/>
                    </a:solidFill>
                  </a:tcPr>
                </a:tc>
                <a:tc>
                  <a:txBody>
                    <a:bodyPr/>
                    <a:lstStyle/>
                    <a:p>
                      <a:pPr marL="0" algn="ctr" rtl="0" eaLnBrk="1" latinLnBrk="0" hangingPunct="1">
                        <a:spcBef>
                          <a:spcPts val="0"/>
                        </a:spcBef>
                        <a:spcAft>
                          <a:spcPts val="0"/>
                        </a:spcAft>
                      </a:pPr>
                      <a:r>
                        <a:rPr lang="en-US" sz="1800" b="0" kern="1200" cap="none" spc="0" dirty="0">
                          <a:solidFill>
                            <a:schemeClr val="bg1"/>
                          </a:solidFill>
                          <a:effectLst/>
                        </a:rPr>
                        <a:t>Journal Details</a:t>
                      </a:r>
                      <a:endParaRPr lang="en-US" sz="1800" b="0" cap="none" spc="0" dirty="0">
                        <a:solidFill>
                          <a:schemeClr val="bg1"/>
                        </a:solidFill>
                        <a:effectLst/>
                      </a:endParaRPr>
                    </a:p>
                  </a:txBody>
                  <a:tcPr marL="0" marR="0" marT="114414" marB="0"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 xmlns:a16="http://schemas.microsoft.com/office/drawing/2014/main" val="738898225"/>
                  </a:ext>
                </a:extLst>
              </a:tr>
              <a:tr h="509780">
                <a:tc>
                  <a:txBody>
                    <a:bodyPr/>
                    <a:lstStyle/>
                    <a:p>
                      <a:pPr marL="0" algn="ctr" rtl="0" eaLnBrk="1" latinLnBrk="0" hangingPunct="1">
                        <a:spcBef>
                          <a:spcPts val="0"/>
                        </a:spcBef>
                        <a:spcAft>
                          <a:spcPts val="0"/>
                        </a:spcAft>
                      </a:pPr>
                      <a:r>
                        <a:rPr lang="en-US" sz="1800" cap="none" spc="0" dirty="0">
                          <a:solidFill>
                            <a:schemeClr val="tx1"/>
                          </a:solidFill>
                          <a:effectLst/>
                        </a:rPr>
                        <a:t>1</a:t>
                      </a:r>
                    </a:p>
                  </a:txBody>
                  <a:tcPr marL="0" marR="0" marT="114414" marB="0"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marL="0" marR="0" indent="0" rtl="0" latinLnBrk="0">
                        <a:spcBef>
                          <a:spcPts val="0"/>
                        </a:spcBef>
                        <a:spcAft>
                          <a:spcPts val="0"/>
                        </a:spcAft>
                      </a:pPr>
                      <a:r>
                        <a:rPr lang="en-US" sz="1800" cap="none" spc="0" smtClean="0">
                          <a:solidFill>
                            <a:schemeClr val="tx1"/>
                          </a:solidFill>
                          <a:effectLst/>
                        </a:rPr>
                        <a:t>Creating</a:t>
                      </a:r>
                      <a:r>
                        <a:rPr lang="en-US" sz="1800" cap="none" spc="0" baseline="0" smtClean="0">
                          <a:solidFill>
                            <a:schemeClr val="tx1"/>
                          </a:solidFill>
                          <a:effectLst/>
                        </a:rPr>
                        <a:t> a custom object detector using Transfer Learning</a:t>
                      </a:r>
                      <a:endParaRPr lang="en-US" sz="1800" cap="none" spc="0" dirty="0">
                        <a:solidFill>
                          <a:schemeClr val="tx1"/>
                        </a:solidFill>
                        <a:effectLst/>
                      </a:endParaRPr>
                    </a:p>
                  </a:txBody>
                  <a:tcPr marL="0" marR="0" marT="114414" marB="0"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marL="0" rtl="0" latinLnBrk="0">
                        <a:spcBef>
                          <a:spcPts val="0"/>
                        </a:spcBef>
                        <a:spcAft>
                          <a:spcPts val="0"/>
                        </a:spcAft>
                      </a:pPr>
                      <a:r>
                        <a:rPr lang="en-US" sz="1800" cap="none" spc="0">
                          <a:solidFill>
                            <a:schemeClr val="tx1"/>
                          </a:solidFill>
                          <a:effectLst/>
                        </a:rPr>
                        <a:t> </a:t>
                      </a:r>
                      <a:r>
                        <a:rPr lang="en-US" sz="1800" cap="none" spc="0" smtClean="0">
                          <a:solidFill>
                            <a:schemeClr val="tx1"/>
                          </a:solidFill>
                          <a:effectLst/>
                        </a:rPr>
                        <a:t>Joyce</a:t>
                      </a:r>
                      <a:r>
                        <a:rPr lang="en-US" sz="1800" cap="none" spc="0" baseline="0" smtClean="0">
                          <a:solidFill>
                            <a:schemeClr val="tx1"/>
                          </a:solidFill>
                          <a:effectLst/>
                        </a:rPr>
                        <a:t> Varghese</a:t>
                      </a:r>
                      <a:endParaRPr lang="en-US" sz="1800" cap="none" spc="0" dirty="0" err="1">
                        <a:solidFill>
                          <a:schemeClr val="tx1"/>
                        </a:solidFill>
                        <a:effectLst/>
                      </a:endParaRPr>
                    </a:p>
                  </a:txBody>
                  <a:tcPr marL="0" marR="0" marT="114414" marB="0"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marL="0" rtl="0" latinLnBrk="0">
                        <a:spcBef>
                          <a:spcPts val="0"/>
                        </a:spcBef>
                        <a:spcAft>
                          <a:spcPts val="0"/>
                        </a:spcAft>
                      </a:pPr>
                      <a:r>
                        <a:rPr lang="en-US" sz="1800" cap="none" spc="0">
                          <a:solidFill>
                            <a:schemeClr val="tx1"/>
                          </a:solidFill>
                          <a:effectLst/>
                        </a:rPr>
                        <a:t> </a:t>
                      </a:r>
                      <a:r>
                        <a:rPr lang="en-US" sz="1800" cap="none" spc="0" smtClean="0">
                          <a:solidFill>
                            <a:schemeClr val="tx1"/>
                          </a:solidFill>
                          <a:effectLst/>
                        </a:rPr>
                        <a:t>The</a:t>
                      </a:r>
                      <a:r>
                        <a:rPr lang="en-US" sz="1800" cap="none" spc="0" baseline="0" smtClean="0">
                          <a:solidFill>
                            <a:schemeClr val="tx1"/>
                          </a:solidFill>
                          <a:effectLst/>
                        </a:rPr>
                        <a:t> startup</a:t>
                      </a:r>
                      <a:endParaRPr lang="en-US" sz="1800" cap="none" spc="0" dirty="0" err="1">
                        <a:solidFill>
                          <a:schemeClr val="tx1"/>
                        </a:solidFill>
                        <a:effectLst/>
                      </a:endParaRPr>
                    </a:p>
                  </a:txBody>
                  <a:tcPr marL="0" marR="0" marT="114414" marB="0"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extLst>
                  <a:ext uri="{0D108BD9-81ED-4DB2-BD59-A6C34878D82A}">
                    <a16:rowId xmlns="" xmlns:a16="http://schemas.microsoft.com/office/drawing/2014/main" val="3438082080"/>
                  </a:ext>
                </a:extLst>
              </a:tr>
              <a:tr h="1096799">
                <a:tc>
                  <a:txBody>
                    <a:bodyPr/>
                    <a:lstStyle/>
                    <a:p>
                      <a:pPr marL="0" algn="ctr" rtl="0" eaLnBrk="1" latinLnBrk="0" hangingPunct="1">
                        <a:spcBef>
                          <a:spcPts val="0"/>
                        </a:spcBef>
                        <a:spcAft>
                          <a:spcPts val="0"/>
                        </a:spcAft>
                      </a:pPr>
                      <a:r>
                        <a:rPr lang="en-US" sz="1800" cap="none" spc="0" dirty="0">
                          <a:solidFill>
                            <a:schemeClr val="tx1"/>
                          </a:solidFill>
                          <a:effectLst/>
                        </a:rPr>
                        <a:t>2</a:t>
                      </a:r>
                    </a:p>
                  </a:txBody>
                  <a:tcPr marL="0" marR="0" marT="114414" marB="0"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marL="0" marR="0" indent="0" rtl="0" latinLnBrk="0">
                        <a:spcBef>
                          <a:spcPts val="0"/>
                        </a:spcBef>
                        <a:spcAft>
                          <a:spcPts val="0"/>
                        </a:spcAft>
                      </a:pPr>
                      <a:r>
                        <a:rPr lang="en-US" sz="1800" cap="none" spc="0" dirty="0">
                          <a:solidFill>
                            <a:schemeClr val="tx1"/>
                          </a:solidFill>
                          <a:effectLst/>
                        </a:rPr>
                        <a:t>Transfer Learning in Sign language</a:t>
                      </a:r>
                    </a:p>
                  </a:txBody>
                  <a:tcPr marL="0" marR="0" marT="114414" marB="0"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marL="0" rtl="0" latinLnBrk="0">
                        <a:spcBef>
                          <a:spcPts val="0"/>
                        </a:spcBef>
                        <a:spcAft>
                          <a:spcPts val="0"/>
                        </a:spcAft>
                      </a:pPr>
                      <a:r>
                        <a:rPr lang="en-US" sz="1800" cap="none" spc="0" dirty="0">
                          <a:solidFill>
                            <a:schemeClr val="tx1"/>
                          </a:solidFill>
                          <a:effectLst/>
                        </a:rPr>
                        <a:t> Ali Farhadi</a:t>
                      </a:r>
                    </a:p>
                    <a:p>
                      <a:pPr marL="0" rtl="0" latinLnBrk="0">
                        <a:spcBef>
                          <a:spcPts val="0"/>
                        </a:spcBef>
                        <a:spcAft>
                          <a:spcPts val="0"/>
                        </a:spcAft>
                      </a:pPr>
                      <a:r>
                        <a:rPr lang="en-US" sz="1800" cap="none" spc="0" dirty="0">
                          <a:solidFill>
                            <a:schemeClr val="tx1"/>
                          </a:solidFill>
                          <a:effectLst/>
                        </a:rPr>
                        <a:t> David Forsyth</a:t>
                      </a:r>
                    </a:p>
                    <a:p>
                      <a:pPr marL="0" rtl="0" latinLnBrk="0">
                        <a:spcBef>
                          <a:spcPts val="0"/>
                        </a:spcBef>
                        <a:spcAft>
                          <a:spcPts val="0"/>
                        </a:spcAft>
                      </a:pPr>
                      <a:r>
                        <a:rPr lang="en-US" sz="1800" cap="none" spc="0" dirty="0">
                          <a:solidFill>
                            <a:schemeClr val="tx1"/>
                          </a:solidFill>
                          <a:effectLst/>
                        </a:rPr>
                        <a:t> Rhyan White</a:t>
                      </a:r>
                    </a:p>
                  </a:txBody>
                  <a:tcPr marL="0" marR="0" marT="114414" marB="0"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marL="0" rtl="0" latinLnBrk="0">
                        <a:spcBef>
                          <a:spcPts val="0"/>
                        </a:spcBef>
                        <a:spcAft>
                          <a:spcPts val="0"/>
                        </a:spcAft>
                      </a:pPr>
                      <a:r>
                        <a:rPr lang="en-US" sz="1800" cap="none" spc="0" dirty="0">
                          <a:solidFill>
                            <a:schemeClr val="tx1"/>
                          </a:solidFill>
                          <a:effectLst/>
                        </a:rPr>
                        <a:t> IEEE</a:t>
                      </a:r>
                    </a:p>
                  </a:txBody>
                  <a:tcPr marL="0" marR="0" marT="114414" marB="0"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 xmlns:a16="http://schemas.microsoft.com/office/drawing/2014/main" val="2475996683"/>
                  </a:ext>
                </a:extLst>
              </a:tr>
              <a:tr h="1096799">
                <a:tc>
                  <a:txBody>
                    <a:bodyPr/>
                    <a:lstStyle/>
                    <a:p>
                      <a:pPr marL="0" algn="ctr" rtl="0" eaLnBrk="1" latinLnBrk="0" hangingPunct="1">
                        <a:spcBef>
                          <a:spcPts val="0"/>
                        </a:spcBef>
                        <a:spcAft>
                          <a:spcPts val="0"/>
                        </a:spcAft>
                      </a:pPr>
                      <a:r>
                        <a:rPr lang="en-US" sz="1800" cap="none" spc="0" dirty="0">
                          <a:solidFill>
                            <a:schemeClr val="tx1"/>
                          </a:solidFill>
                          <a:effectLst/>
                        </a:rPr>
                        <a:t>3</a:t>
                      </a:r>
                    </a:p>
                  </a:txBody>
                  <a:tcPr marL="0" marR="0" marT="114414" marB="0"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marL="0" rtl="0" latinLnBrk="0">
                        <a:spcBef>
                          <a:spcPts val="0"/>
                        </a:spcBef>
                        <a:spcAft>
                          <a:spcPts val="0"/>
                        </a:spcAft>
                      </a:pPr>
                      <a:r>
                        <a:rPr lang="en-US" sz="1800" cap="none" spc="0" dirty="0">
                          <a:solidFill>
                            <a:schemeClr val="tx1"/>
                          </a:solidFill>
                          <a:effectLst/>
                        </a:rPr>
                        <a:t>Sign Language Recognition System using Transfer Learning Technique</a:t>
                      </a:r>
                    </a:p>
                  </a:txBody>
                  <a:tcPr marL="0" marR="0" marT="114414" marB="0"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marL="0" rtl="0" latinLnBrk="0">
                        <a:spcBef>
                          <a:spcPts val="0"/>
                        </a:spcBef>
                        <a:spcAft>
                          <a:spcPts val="0"/>
                        </a:spcAft>
                      </a:pPr>
                      <a:r>
                        <a:rPr lang="en-US" sz="1800" cap="none" spc="0" dirty="0">
                          <a:solidFill>
                            <a:schemeClr val="tx1"/>
                          </a:solidFill>
                          <a:effectLst/>
                        </a:rPr>
                        <a:t> Shivani Y</a:t>
                      </a:r>
                    </a:p>
                    <a:p>
                      <a:pPr marL="0" rtl="0" latinLnBrk="0">
                        <a:spcBef>
                          <a:spcPts val="0"/>
                        </a:spcBef>
                        <a:spcAft>
                          <a:spcPts val="0"/>
                        </a:spcAft>
                      </a:pPr>
                      <a:r>
                        <a:rPr lang="en-US" sz="1800" cap="none" spc="0" dirty="0">
                          <a:solidFill>
                            <a:schemeClr val="tx1"/>
                          </a:solidFill>
                          <a:effectLst/>
                        </a:rPr>
                        <a:t> Jarul R</a:t>
                      </a:r>
                    </a:p>
                    <a:p>
                      <a:pPr marL="0" rtl="0" latinLnBrk="0">
                        <a:spcBef>
                          <a:spcPts val="0"/>
                        </a:spcBef>
                        <a:spcAft>
                          <a:spcPts val="0"/>
                        </a:spcAft>
                      </a:pPr>
                      <a:r>
                        <a:rPr lang="en-US" sz="1800" cap="none" spc="0" dirty="0">
                          <a:solidFill>
                            <a:schemeClr val="tx1"/>
                          </a:solidFill>
                          <a:effectLst/>
                        </a:rPr>
                        <a:t> Vandana N</a:t>
                      </a:r>
                    </a:p>
                  </a:txBody>
                  <a:tcPr marL="0" marR="0" marT="114414" marB="0"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marL="0" rtl="0" latinLnBrk="0">
                        <a:spcBef>
                          <a:spcPts val="0"/>
                        </a:spcBef>
                        <a:spcAft>
                          <a:spcPts val="0"/>
                        </a:spcAft>
                      </a:pPr>
                      <a:r>
                        <a:rPr lang="en-US" sz="1800" cap="none" spc="0" dirty="0">
                          <a:solidFill>
                            <a:schemeClr val="tx1"/>
                          </a:solidFill>
                          <a:effectLst/>
                        </a:rPr>
                        <a:t> Artificial &amp; Computational  Intelligence</a:t>
                      </a:r>
                    </a:p>
                  </a:txBody>
                  <a:tcPr marL="0" marR="0" marT="114414" marB="0"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extLst>
                  <a:ext uri="{0D108BD9-81ED-4DB2-BD59-A6C34878D82A}">
                    <a16:rowId xmlns="" xmlns:a16="http://schemas.microsoft.com/office/drawing/2014/main" val="424868402"/>
                  </a:ext>
                </a:extLst>
              </a:tr>
              <a:tr h="1096799">
                <a:tc>
                  <a:txBody>
                    <a:bodyPr/>
                    <a:lstStyle/>
                    <a:p>
                      <a:pPr marL="0" algn="ctr" rtl="0" eaLnBrk="1" latinLnBrk="0" hangingPunct="1">
                        <a:spcBef>
                          <a:spcPts val="0"/>
                        </a:spcBef>
                        <a:spcAft>
                          <a:spcPts val="0"/>
                        </a:spcAft>
                      </a:pPr>
                      <a:r>
                        <a:rPr lang="en-US" sz="1800" cap="none" spc="0" dirty="0">
                          <a:solidFill>
                            <a:schemeClr val="tx1"/>
                          </a:solidFill>
                          <a:effectLst/>
                        </a:rPr>
                        <a:t>4</a:t>
                      </a:r>
                    </a:p>
                  </a:txBody>
                  <a:tcPr marL="0" marR="0" marT="114414" marB="0"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marL="0" rtl="0" latinLnBrk="0">
                        <a:spcBef>
                          <a:spcPts val="0"/>
                        </a:spcBef>
                        <a:spcAft>
                          <a:spcPts val="0"/>
                        </a:spcAft>
                      </a:pPr>
                      <a:r>
                        <a:rPr lang="en-US" sz="1800" cap="none" spc="0" dirty="0">
                          <a:solidFill>
                            <a:schemeClr val="tx1"/>
                          </a:solidFill>
                          <a:effectLst/>
                        </a:rPr>
                        <a:t>Transfer Learning for British Sign Language Modelling</a:t>
                      </a:r>
                    </a:p>
                  </a:txBody>
                  <a:tcPr marL="0" marR="0" marT="114414" marB="0"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marL="0" rtl="0" latinLnBrk="0">
                        <a:spcBef>
                          <a:spcPts val="0"/>
                        </a:spcBef>
                        <a:spcAft>
                          <a:spcPts val="0"/>
                        </a:spcAft>
                      </a:pPr>
                      <a:r>
                        <a:rPr lang="en-US" sz="1800" cap="none" spc="0" dirty="0">
                          <a:solidFill>
                            <a:schemeClr val="tx1"/>
                          </a:solidFill>
                          <a:effectLst/>
                        </a:rPr>
                        <a:t> Boris </a:t>
                      </a:r>
                      <a:r>
                        <a:rPr lang="en-US" sz="1800" cap="none" spc="0" dirty="0" err="1">
                          <a:solidFill>
                            <a:schemeClr val="tx1"/>
                          </a:solidFill>
                          <a:effectLst/>
                        </a:rPr>
                        <a:t>Mocialov</a:t>
                      </a:r>
                    </a:p>
                    <a:p>
                      <a:pPr marL="0" rtl="0" latinLnBrk="0">
                        <a:spcBef>
                          <a:spcPts val="0"/>
                        </a:spcBef>
                        <a:spcAft>
                          <a:spcPts val="0"/>
                        </a:spcAft>
                      </a:pPr>
                      <a:r>
                        <a:rPr lang="en-US" sz="1800" cap="none" spc="0" dirty="0">
                          <a:solidFill>
                            <a:schemeClr val="tx1"/>
                          </a:solidFill>
                          <a:effectLst/>
                        </a:rPr>
                        <a:t> Graham Turner</a:t>
                      </a:r>
                    </a:p>
                    <a:p>
                      <a:pPr marL="0" rtl="0" latinLnBrk="0">
                        <a:spcBef>
                          <a:spcPts val="0"/>
                        </a:spcBef>
                        <a:spcAft>
                          <a:spcPts val="0"/>
                        </a:spcAft>
                      </a:pPr>
                      <a:r>
                        <a:rPr lang="en-US" sz="1800" cap="none" spc="0" dirty="0">
                          <a:solidFill>
                            <a:schemeClr val="tx1"/>
                          </a:solidFill>
                          <a:effectLst/>
                        </a:rPr>
                        <a:t> Helen Hastie</a:t>
                      </a:r>
                    </a:p>
                  </a:txBody>
                  <a:tcPr marL="0" marR="0" marT="114414" marB="0"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marL="0" rtl="0" latinLnBrk="0">
                        <a:spcBef>
                          <a:spcPts val="0"/>
                        </a:spcBef>
                        <a:spcAft>
                          <a:spcPts val="0"/>
                        </a:spcAft>
                      </a:pPr>
                      <a:r>
                        <a:rPr lang="en-US" sz="1800" cap="none" spc="0" dirty="0">
                          <a:solidFill>
                            <a:schemeClr val="tx1"/>
                          </a:solidFill>
                          <a:effectLst/>
                        </a:rPr>
                        <a:t> aclanthology.org</a:t>
                      </a:r>
                    </a:p>
                  </a:txBody>
                  <a:tcPr marL="0" marR="0" marT="114414" marB="0"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 xmlns:a16="http://schemas.microsoft.com/office/drawing/2014/main" val="856980036"/>
                  </a:ext>
                </a:extLst>
              </a:tr>
              <a:tr h="1096799">
                <a:tc>
                  <a:txBody>
                    <a:bodyPr/>
                    <a:lstStyle/>
                    <a:p>
                      <a:pPr marL="0" algn="ctr" rtl="0" eaLnBrk="1" latinLnBrk="0" hangingPunct="1">
                        <a:spcBef>
                          <a:spcPts val="0"/>
                        </a:spcBef>
                        <a:spcAft>
                          <a:spcPts val="0"/>
                        </a:spcAft>
                      </a:pPr>
                      <a:r>
                        <a:rPr lang="en-US" sz="1800" cap="none" spc="0" dirty="0">
                          <a:solidFill>
                            <a:schemeClr val="tx1"/>
                          </a:solidFill>
                          <a:effectLst/>
                        </a:rPr>
                        <a:t>5</a:t>
                      </a:r>
                    </a:p>
                  </a:txBody>
                  <a:tcPr marL="0" marR="0" marT="114414" marB="0" anchor="ctr">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pPr marL="0" marR="0" indent="0" rtl="0" latinLnBrk="0">
                        <a:spcBef>
                          <a:spcPts val="0"/>
                        </a:spcBef>
                        <a:spcAft>
                          <a:spcPts val="0"/>
                        </a:spcAft>
                      </a:pPr>
                      <a:r>
                        <a:rPr lang="en-US" sz="1800" cap="none" spc="0" dirty="0">
                          <a:solidFill>
                            <a:schemeClr val="tx1"/>
                          </a:solidFill>
                          <a:effectLst/>
                        </a:rPr>
                        <a:t>A Review Paper on Sign Language Recognition for The Deaf and Dumb</a:t>
                      </a:r>
                    </a:p>
                  </a:txBody>
                  <a:tcPr marL="0" marR="0" marT="114414" marB="0" anchor="ctr">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pPr marL="0" rtl="0" latinLnBrk="0">
                        <a:spcBef>
                          <a:spcPts val="0"/>
                        </a:spcBef>
                        <a:spcAft>
                          <a:spcPts val="0"/>
                        </a:spcAft>
                      </a:pPr>
                      <a:r>
                        <a:rPr lang="en-US" sz="1800" cap="none" spc="0" dirty="0">
                          <a:solidFill>
                            <a:schemeClr val="tx1"/>
                          </a:solidFill>
                          <a:effectLst/>
                        </a:rPr>
                        <a:t> </a:t>
                      </a:r>
                      <a:r>
                        <a:rPr lang="en-US" sz="1800" cap="none" spc="0" dirty="0" err="1">
                          <a:solidFill>
                            <a:schemeClr val="tx1"/>
                          </a:solidFill>
                          <a:effectLst/>
                        </a:rPr>
                        <a:t>Reddygari</a:t>
                      </a:r>
                      <a:r>
                        <a:rPr lang="en-US" sz="1800" cap="none" spc="0" dirty="0">
                          <a:solidFill>
                            <a:schemeClr val="tx1"/>
                          </a:solidFill>
                          <a:effectLst/>
                        </a:rPr>
                        <a:t> Sandhya Rani</a:t>
                      </a:r>
                    </a:p>
                    <a:p>
                      <a:pPr marL="0" rtl="0" latinLnBrk="0">
                        <a:spcBef>
                          <a:spcPts val="0"/>
                        </a:spcBef>
                        <a:spcAft>
                          <a:spcPts val="0"/>
                        </a:spcAft>
                      </a:pPr>
                      <a:r>
                        <a:rPr lang="en-US" sz="1800" cap="none" spc="0" dirty="0">
                          <a:solidFill>
                            <a:schemeClr val="tx1"/>
                          </a:solidFill>
                          <a:effectLst/>
                        </a:rPr>
                        <a:t> R Rumana</a:t>
                      </a:r>
                    </a:p>
                    <a:p>
                      <a:pPr marL="0" rtl="0" latinLnBrk="0">
                        <a:spcBef>
                          <a:spcPts val="0"/>
                        </a:spcBef>
                        <a:spcAft>
                          <a:spcPts val="0"/>
                        </a:spcAft>
                      </a:pPr>
                      <a:r>
                        <a:rPr lang="en-US" sz="1800" cap="none" spc="0" dirty="0">
                          <a:solidFill>
                            <a:schemeClr val="tx1"/>
                          </a:solidFill>
                          <a:effectLst/>
                        </a:rPr>
                        <a:t> R. Prema</a:t>
                      </a:r>
                    </a:p>
                  </a:txBody>
                  <a:tcPr marL="0" marR="0" marT="114414" marB="0" anchor="ctr">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pPr marL="0" rtl="0" latinLnBrk="0">
                        <a:spcBef>
                          <a:spcPts val="0"/>
                        </a:spcBef>
                        <a:spcAft>
                          <a:spcPts val="0"/>
                        </a:spcAft>
                      </a:pPr>
                      <a:r>
                        <a:rPr lang="en-US" sz="1800" cap="none" spc="0" dirty="0">
                          <a:solidFill>
                            <a:schemeClr val="tx1"/>
                          </a:solidFill>
                          <a:effectLst/>
                        </a:rPr>
                        <a:t> IJERT</a:t>
                      </a:r>
                    </a:p>
                  </a:txBody>
                  <a:tcPr marL="0" marR="0" marT="114414" marB="0" anchor="ctr">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extLst>
                  <a:ext uri="{0D108BD9-81ED-4DB2-BD59-A6C34878D82A}">
                    <a16:rowId xmlns="" xmlns:a16="http://schemas.microsoft.com/office/drawing/2014/main" val="1861036203"/>
                  </a:ext>
                </a:extLst>
              </a:tr>
            </a:tbl>
          </a:graphicData>
        </a:graphic>
      </p:graphicFrame>
    </p:spTree>
    <p:extLst>
      <p:ext uri="{BB962C8B-B14F-4D97-AF65-F5344CB8AC3E}">
        <p14:creationId xmlns:p14="http://schemas.microsoft.com/office/powerpoint/2010/main" val="1000385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 xmlns:a16="http://schemas.microsoft.com/office/drawing/2014/main" id="{749C117F-F390-437B-ADB0-57E87EFF34F5}"/>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6934" y="0"/>
            <a:ext cx="12231160" cy="6856214"/>
            <a:chOff x="-16934" y="0"/>
            <a:chExt cx="12231160" cy="6856214"/>
          </a:xfrm>
        </p:grpSpPr>
        <p:pic>
          <p:nvPicPr>
            <p:cNvPr id="9" name="Picture 8">
              <a:extLst>
                <a:ext uri="{FF2B5EF4-FFF2-40B4-BE49-F238E27FC236}">
                  <a16:creationId xmlns="" xmlns:a16="http://schemas.microsoft.com/office/drawing/2014/main" id="{A7EF42F8-2417-49A6-95CE-DE9503B0AA66}"/>
                </a:ext>
                <a:ext uri="{C183D7F6-B498-43B3-948B-1728B52AA6E4}">
                  <adec:decorative xmlns="" xmlns:adec="http://schemas.microsoft.com/office/drawing/2017/decorative" val="1"/>
                </a:ext>
              </a:extLst>
            </p:cNvPr>
            <p:cNvPicPr>
              <a:picLocks noChangeAspect="1"/>
            </p:cNvPicPr>
            <p:nvPr>
              <p:extLst>
                <p:ext uri="{386F3935-93C4-4BCD-93E2-E3B085C9AB24}">
                  <p16:designElem xmlns=""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 name="Rectangle 9">
              <a:extLst>
                <a:ext uri="{FF2B5EF4-FFF2-40B4-BE49-F238E27FC236}">
                  <a16:creationId xmlns="" xmlns:a16="http://schemas.microsoft.com/office/drawing/2014/main" id="{AC6F623B-2003-4AED-B02F-541A150EC14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1" name="Picture 10">
              <a:extLst>
                <a:ext uri="{FF2B5EF4-FFF2-40B4-BE49-F238E27FC236}">
                  <a16:creationId xmlns="" xmlns:a16="http://schemas.microsoft.com/office/drawing/2014/main" id="{CD11837A-4F3D-419F-ACE2-E80B1EA2846F}"/>
                </a:ext>
                <a:ext uri="{C183D7F6-B498-43B3-948B-1728B52AA6E4}">
                  <adec:decorative xmlns="" xmlns:adec="http://schemas.microsoft.com/office/drawing/2017/decorative" val="1"/>
                </a:ext>
              </a:extLst>
            </p:cNvPr>
            <p:cNvPicPr>
              <a:picLocks noChangeAspect="1"/>
            </p:cNvPicPr>
            <p:nvPr>
              <p:extLst>
                <p:ext uri="{386F3935-93C4-4BCD-93E2-E3B085C9AB24}">
                  <p16:designElem xmlns=""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2" name="Picture 11">
              <a:extLst>
                <a:ext uri="{FF2B5EF4-FFF2-40B4-BE49-F238E27FC236}">
                  <a16:creationId xmlns="" xmlns:a16="http://schemas.microsoft.com/office/drawing/2014/main" id="{B9411D1A-7E2C-4A36-BE32-BF7A8E130723}"/>
                </a:ext>
                <a:ext uri="{C183D7F6-B498-43B3-948B-1728B52AA6E4}">
                  <adec:decorative xmlns="" xmlns:adec="http://schemas.microsoft.com/office/drawing/2017/decorative" val="1"/>
                </a:ext>
              </a:extLst>
            </p:cNvPr>
            <p:cNvPicPr>
              <a:picLocks noChangeAspect="1"/>
            </p:cNvPicPr>
            <p:nvPr>
              <p:extLst>
                <p:ext uri="{386F3935-93C4-4BCD-93E2-E3B085C9AB24}">
                  <p16:designElem xmlns=""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4" name="Straight Connector 13">
            <a:extLst>
              <a:ext uri="{FF2B5EF4-FFF2-40B4-BE49-F238E27FC236}">
                <a16:creationId xmlns="" xmlns:a16="http://schemas.microsoft.com/office/drawing/2014/main" id="{20742BC3-654B-4E41-9A6A-73A42E477639}"/>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 xmlns:a16="http://schemas.microsoft.com/office/drawing/2014/main" id="{1CD07172-CD61-45EB-BEE3-F644503E5C8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 xmlns:a16="http://schemas.microsoft.com/office/drawing/2014/main" id="{1EADA5DB-ED12-413A-AAB5-6A8D1152E6C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86138" y="496090"/>
            <a:ext cx="3823215" cy="5883295"/>
          </a:xfrm>
          <a:prstGeom prst="rect">
            <a:avLst/>
          </a:prstGeom>
          <a:blipFill dpi="0" rotWithShape="1">
            <a:blip r:embed="rId4"/>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 xmlns:a16="http://schemas.microsoft.com/office/drawing/2014/main" id="{8BA45E5C-ACB9-49E8-B4DB-5255C237667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extBox 1">
            <a:extLst>
              <a:ext uri="{FF2B5EF4-FFF2-40B4-BE49-F238E27FC236}">
                <a16:creationId xmlns="" xmlns:a16="http://schemas.microsoft.com/office/drawing/2014/main" id="{74640BBF-6346-B03E-1932-3D133281F767}"/>
              </a:ext>
            </a:extLst>
          </p:cNvPr>
          <p:cNvSpPr txBox="1"/>
          <p:nvPr/>
        </p:nvSpPr>
        <p:spPr>
          <a:xfrm>
            <a:off x="826852" y="872061"/>
            <a:ext cx="3073940" cy="3436688"/>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defTabSz="457200">
              <a:spcBef>
                <a:spcPct val="0"/>
              </a:spcBef>
              <a:spcAft>
                <a:spcPts val="600"/>
              </a:spcAft>
            </a:pPr>
            <a:r>
              <a:rPr lang="en-US" sz="4400" b="1" u="sng">
                <a:ln w="3175" cmpd="sng">
                  <a:noFill/>
                </a:ln>
                <a:solidFill>
                  <a:srgbClr val="262626"/>
                </a:solidFill>
                <a:latin typeface="+mj-lt"/>
                <a:ea typeface="+mj-ea"/>
                <a:cs typeface="+mj-cs"/>
              </a:rPr>
              <a:t>Action Plan</a:t>
            </a:r>
            <a:endParaRPr lang="en-US" sz="4400">
              <a:ln w="3175" cmpd="sng">
                <a:noFill/>
              </a:ln>
              <a:solidFill>
                <a:srgbClr val="262626"/>
              </a:solidFill>
              <a:latin typeface="+mj-lt"/>
              <a:ea typeface="+mj-ea"/>
              <a:cs typeface="+mj-cs"/>
            </a:endParaRPr>
          </a:p>
        </p:txBody>
      </p:sp>
      <p:sp useBgFill="1">
        <p:nvSpPr>
          <p:cNvPr id="22" name="Rectangle 21">
            <a:extLst>
              <a:ext uri="{FF2B5EF4-FFF2-40B4-BE49-F238E27FC236}">
                <a16:creationId xmlns="" xmlns:a16="http://schemas.microsoft.com/office/drawing/2014/main" id="{857E618C-1D7B-4A51-90C1-6106CD8A1AE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a:extLst>
              <a:ext uri="{FF2B5EF4-FFF2-40B4-BE49-F238E27FC236}">
                <a16:creationId xmlns="" xmlns:a16="http://schemas.microsoft.com/office/drawing/2014/main" id="{9CED8C12-4C20-B09B-1848-ADE6DA651386}"/>
              </a:ext>
            </a:extLst>
          </p:cNvPr>
          <p:cNvPicPr>
            <a:picLocks noChangeAspect="1"/>
          </p:cNvPicPr>
          <p:nvPr/>
        </p:nvPicPr>
        <p:blipFill>
          <a:blip r:embed="rId5"/>
          <a:stretch>
            <a:fillRect/>
          </a:stretch>
        </p:blipFill>
        <p:spPr>
          <a:xfrm>
            <a:off x="5294396" y="3068925"/>
            <a:ext cx="6098041" cy="2149561"/>
          </a:xfrm>
          <a:prstGeom prst="rect">
            <a:avLst/>
          </a:prstGeom>
        </p:spPr>
      </p:pic>
      <p:pic>
        <p:nvPicPr>
          <p:cNvPr id="5" name="Picture 5">
            <a:extLst>
              <a:ext uri="{FF2B5EF4-FFF2-40B4-BE49-F238E27FC236}">
                <a16:creationId xmlns="" xmlns:a16="http://schemas.microsoft.com/office/drawing/2014/main" id="{08EC97EB-F7E8-3D5F-1390-399A8D41396D}"/>
              </a:ext>
            </a:extLst>
          </p:cNvPr>
          <p:cNvPicPr>
            <a:picLocks noChangeAspect="1"/>
          </p:cNvPicPr>
          <p:nvPr/>
        </p:nvPicPr>
        <p:blipFill>
          <a:blip r:embed="rId6"/>
          <a:stretch>
            <a:fillRect/>
          </a:stretch>
        </p:blipFill>
        <p:spPr>
          <a:xfrm>
            <a:off x="5486401" y="276125"/>
            <a:ext cx="5529942" cy="2452205"/>
          </a:xfrm>
          <a:prstGeom prst="rect">
            <a:avLst/>
          </a:prstGeom>
        </p:spPr>
      </p:pic>
      <p:pic>
        <p:nvPicPr>
          <p:cNvPr id="6" name="Picture 6" descr="A picture containing transport, wheel, gear&#10;&#10;Description automatically generated">
            <a:extLst>
              <a:ext uri="{FF2B5EF4-FFF2-40B4-BE49-F238E27FC236}">
                <a16:creationId xmlns="" xmlns:a16="http://schemas.microsoft.com/office/drawing/2014/main" id="{48CCB894-7BB6-522E-18FC-C5342A5EC613}"/>
              </a:ext>
            </a:extLst>
          </p:cNvPr>
          <p:cNvPicPr>
            <a:picLocks noChangeAspect="1"/>
          </p:cNvPicPr>
          <p:nvPr/>
        </p:nvPicPr>
        <p:blipFill>
          <a:blip r:embed="rId7"/>
          <a:stretch>
            <a:fillRect/>
          </a:stretch>
        </p:blipFill>
        <p:spPr>
          <a:xfrm>
            <a:off x="1023257" y="1277853"/>
            <a:ext cx="2743200" cy="2103380"/>
          </a:xfrm>
          <a:prstGeom prst="rect">
            <a:avLst/>
          </a:prstGeom>
        </p:spPr>
      </p:pic>
    </p:spTree>
    <p:extLst>
      <p:ext uri="{BB962C8B-B14F-4D97-AF65-F5344CB8AC3E}">
        <p14:creationId xmlns:p14="http://schemas.microsoft.com/office/powerpoint/2010/main" val="850728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 xmlns:a16="http://schemas.microsoft.com/office/drawing/2014/main" id="{7575D7A7-3C36-4508-9BC6-70A93BD3C438}"/>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6934" y="0"/>
            <a:ext cx="12231160" cy="6856214"/>
            <a:chOff x="-16934" y="0"/>
            <a:chExt cx="12231160" cy="6856214"/>
          </a:xfrm>
        </p:grpSpPr>
        <p:pic>
          <p:nvPicPr>
            <p:cNvPr id="8" name="Picture 7">
              <a:extLst>
                <a:ext uri="{FF2B5EF4-FFF2-40B4-BE49-F238E27FC236}">
                  <a16:creationId xmlns="" xmlns:a16="http://schemas.microsoft.com/office/drawing/2014/main" id="{BC964A0D-06B7-4C16-AC9F-20ADDA8059EB}"/>
                </a:ext>
                <a:ext uri="{C183D7F6-B498-43B3-948B-1728B52AA6E4}">
                  <adec:decorative xmlns="" xmlns:adec="http://schemas.microsoft.com/office/drawing/2017/decorative" val="1"/>
                </a:ext>
              </a:extLst>
            </p:cNvPr>
            <p:cNvPicPr>
              <a:picLocks noChangeAspect="1"/>
            </p:cNvPicPr>
            <p:nvPr>
              <p:extLst>
                <p:ext uri="{386F3935-93C4-4BCD-93E2-E3B085C9AB24}">
                  <p16:designElem xmlns=""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a:extLst>
                <a:ext uri="{FF2B5EF4-FFF2-40B4-BE49-F238E27FC236}">
                  <a16:creationId xmlns="" xmlns:a16="http://schemas.microsoft.com/office/drawing/2014/main" id="{F5703F5C-55DF-45CD-BC3F-3BE8F10339E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0" name="Picture 9">
              <a:extLst>
                <a:ext uri="{FF2B5EF4-FFF2-40B4-BE49-F238E27FC236}">
                  <a16:creationId xmlns="" xmlns:a16="http://schemas.microsoft.com/office/drawing/2014/main" id="{A8C7134F-70F9-4826-A97E-9B39AEA08F5B}"/>
                </a:ext>
                <a:ext uri="{C183D7F6-B498-43B3-948B-1728B52AA6E4}">
                  <adec:decorative xmlns="" xmlns:adec="http://schemas.microsoft.com/office/drawing/2017/decorative" val="1"/>
                </a:ext>
              </a:extLst>
            </p:cNvPr>
            <p:cNvPicPr>
              <a:picLocks noChangeAspect="1"/>
            </p:cNvPicPr>
            <p:nvPr>
              <p:extLst>
                <p:ext uri="{386F3935-93C4-4BCD-93E2-E3B085C9AB24}">
                  <p16:designElem xmlns=""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1" name="Picture 10">
              <a:extLst>
                <a:ext uri="{FF2B5EF4-FFF2-40B4-BE49-F238E27FC236}">
                  <a16:creationId xmlns="" xmlns:a16="http://schemas.microsoft.com/office/drawing/2014/main" id="{39351E73-B6DD-4B56-8EE9-C16B5711C46D}"/>
                </a:ext>
                <a:ext uri="{C183D7F6-B498-43B3-948B-1728B52AA6E4}">
                  <adec:decorative xmlns="" xmlns:adec="http://schemas.microsoft.com/office/drawing/2017/decorative" val="1"/>
                </a:ext>
              </a:extLst>
            </p:cNvPr>
            <p:cNvPicPr>
              <a:picLocks noChangeAspect="1"/>
            </p:cNvPicPr>
            <p:nvPr>
              <p:extLst>
                <p:ext uri="{386F3935-93C4-4BCD-93E2-E3B085C9AB24}">
                  <p16:designElem xmlns=""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3" name="Straight Connector 12">
            <a:extLst>
              <a:ext uri="{FF2B5EF4-FFF2-40B4-BE49-F238E27FC236}">
                <a16:creationId xmlns="" xmlns:a16="http://schemas.microsoft.com/office/drawing/2014/main" id="{AE446D0E-6531-40B7-A182-FB8602439777}"/>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 xmlns:a16="http://schemas.microsoft.com/office/drawing/2014/main" id="{3D6DABB5-1FC3-4E21-AC84-4685B03C9F9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202616" y="1411015"/>
            <a:ext cx="7808159" cy="4103960"/>
          </a:xfrm>
          <a:prstGeom prst="rect">
            <a:avLst/>
          </a:prstGeom>
          <a:blipFill dpi="0" rotWithShape="1">
            <a:blip r:embed="rId5">
              <a:alphaModFix amt="86000"/>
              <a:duotone>
                <a:schemeClr val="bg2">
                  <a:shade val="45000"/>
                  <a:satMod val="135000"/>
                </a:schemeClr>
                <a:prstClr val="white"/>
              </a:duotone>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FC5790B5-250E-45E6-A05D-C3D1D459BC9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grpSp>
        <p:nvGrpSpPr>
          <p:cNvPr id="19" name="Group 18">
            <a:extLst>
              <a:ext uri="{FF2B5EF4-FFF2-40B4-BE49-F238E27FC236}">
                <a16:creationId xmlns="" xmlns:a16="http://schemas.microsoft.com/office/drawing/2014/main" id="{68158C4B-1BFE-4F6D-B2C1-0066FA11935A}"/>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3123631"/>
            <a:ext cx="12231160" cy="659658"/>
            <a:chOff x="-16934" y="3123631"/>
            <a:chExt cx="12231160" cy="659658"/>
          </a:xfrm>
        </p:grpSpPr>
        <p:sp>
          <p:nvSpPr>
            <p:cNvPr id="20" name="Rounded Rectangle 17">
              <a:extLst>
                <a:ext uri="{FF2B5EF4-FFF2-40B4-BE49-F238E27FC236}">
                  <a16:creationId xmlns="" xmlns:a16="http://schemas.microsoft.com/office/drawing/2014/main" id="{4A8E3562-03A2-4AF3-89BB-B227ED3261A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 xmlns:a16="http://schemas.microsoft.com/office/drawing/2014/main" id="{BD9DF111-5BF8-4312-BECB-94BBCF29ECC3}"/>
                </a:ext>
                <a:ext uri="{C183D7F6-B498-43B3-948B-1728B52AA6E4}">
                  <adec:decorative xmlns="" xmlns:adec="http://schemas.microsoft.com/office/drawing/2017/decorative" val="1"/>
                </a:ext>
              </a:extLst>
            </p:cNvPr>
            <p:cNvPicPr>
              <a:picLocks noChangeAspect="1"/>
            </p:cNvPicPr>
            <p:nvPr>
              <p:extLst>
                <p:ext uri="{386F3935-93C4-4BCD-93E2-E3B085C9AB24}">
                  <p16:designElem xmlns=""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22" name="Rounded Rectangle 20">
              <a:extLst>
                <a:ext uri="{FF2B5EF4-FFF2-40B4-BE49-F238E27FC236}">
                  <a16:creationId xmlns="" xmlns:a16="http://schemas.microsoft.com/office/drawing/2014/main" id="{9EEB3A31-82B4-41D6-BEAB-3CC49BBCBEF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 xmlns:a16="http://schemas.microsoft.com/office/drawing/2014/main" id="{28C66B30-E9F1-40DD-A809-6A1282E237D4}"/>
                </a:ext>
                <a:ext uri="{C183D7F6-B498-43B3-948B-1728B52AA6E4}">
                  <adec:decorative xmlns="" xmlns:adec="http://schemas.microsoft.com/office/drawing/2017/decorative" val="1"/>
                </a:ext>
              </a:extLst>
            </p:cNvPr>
            <p:cNvPicPr>
              <a:picLocks noChangeAspect="1"/>
            </p:cNvPicPr>
            <p:nvPr>
              <p:extLst>
                <p:ext uri="{386F3935-93C4-4BCD-93E2-E3B085C9AB24}">
                  <p16:designElem xmlns=""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2" name="TextBox 1">
            <a:extLst>
              <a:ext uri="{FF2B5EF4-FFF2-40B4-BE49-F238E27FC236}">
                <a16:creationId xmlns="" xmlns:a16="http://schemas.microsoft.com/office/drawing/2014/main" id="{D29EA8B3-8EFF-A6E4-94A1-593E8941BCFD}"/>
              </a:ext>
            </a:extLst>
          </p:cNvPr>
          <p:cNvSpPr txBox="1"/>
          <p:nvPr/>
        </p:nvSpPr>
        <p:spPr>
          <a:xfrm>
            <a:off x="2692398" y="1871131"/>
            <a:ext cx="6815669" cy="1515533"/>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defTabSz="457200">
              <a:spcBef>
                <a:spcPct val="0"/>
              </a:spcBef>
              <a:spcAft>
                <a:spcPts val="600"/>
              </a:spcAft>
            </a:pPr>
            <a:r>
              <a:rPr lang="en-US" sz="5400">
                <a:ln w="3175" cmpd="sng">
                  <a:noFill/>
                </a:ln>
                <a:solidFill>
                  <a:schemeClr val="tx1">
                    <a:lumMod val="85000"/>
                    <a:lumOff val="15000"/>
                  </a:schemeClr>
                </a:solidFill>
                <a:latin typeface="+mj-lt"/>
                <a:ea typeface="+mj-ea"/>
                <a:cs typeface="+mj-cs"/>
              </a:rPr>
              <a:t>Methodology</a:t>
            </a:r>
          </a:p>
        </p:txBody>
      </p:sp>
      <p:cxnSp>
        <p:nvCxnSpPr>
          <p:cNvPr id="25" name="Straight Connector 24">
            <a:extLst>
              <a:ext uri="{FF2B5EF4-FFF2-40B4-BE49-F238E27FC236}">
                <a16:creationId xmlns="" xmlns:a16="http://schemas.microsoft.com/office/drawing/2014/main" id="{14319AF2-886A-4C5D-B34C-17FCB0267EEB}"/>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05891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shape&#10;&#10;Description automatically generated">
            <a:extLst>
              <a:ext uri="{FF2B5EF4-FFF2-40B4-BE49-F238E27FC236}">
                <a16:creationId xmlns="" xmlns:a16="http://schemas.microsoft.com/office/drawing/2014/main" id="{503CF150-AAB4-8E6A-A103-6A486023DA66}"/>
              </a:ext>
            </a:extLst>
          </p:cNvPr>
          <p:cNvPicPr>
            <a:picLocks noChangeAspect="1"/>
          </p:cNvPicPr>
          <p:nvPr/>
        </p:nvPicPr>
        <p:blipFill>
          <a:blip r:embed="rId2"/>
          <a:stretch>
            <a:fillRect/>
          </a:stretch>
        </p:blipFill>
        <p:spPr>
          <a:xfrm>
            <a:off x="816429" y="931817"/>
            <a:ext cx="2830286" cy="792479"/>
          </a:xfrm>
          <a:prstGeom prst="rect">
            <a:avLst/>
          </a:prstGeom>
        </p:spPr>
      </p:pic>
      <p:pic>
        <p:nvPicPr>
          <p:cNvPr id="3" name="Picture 3" descr="Graphical user interface&#10;&#10;Description automatically generated">
            <a:extLst>
              <a:ext uri="{FF2B5EF4-FFF2-40B4-BE49-F238E27FC236}">
                <a16:creationId xmlns="" xmlns:a16="http://schemas.microsoft.com/office/drawing/2014/main" id="{D97BAF29-B2EA-9FEB-2758-EFE23CB5AD58}"/>
              </a:ext>
            </a:extLst>
          </p:cNvPr>
          <p:cNvPicPr>
            <a:picLocks noChangeAspect="1"/>
          </p:cNvPicPr>
          <p:nvPr/>
        </p:nvPicPr>
        <p:blipFill>
          <a:blip r:embed="rId3"/>
          <a:stretch>
            <a:fillRect/>
          </a:stretch>
        </p:blipFill>
        <p:spPr>
          <a:xfrm>
            <a:off x="4528457" y="932121"/>
            <a:ext cx="2743200" cy="704786"/>
          </a:xfrm>
          <a:prstGeom prst="rect">
            <a:avLst/>
          </a:prstGeom>
        </p:spPr>
      </p:pic>
      <p:pic>
        <p:nvPicPr>
          <p:cNvPr id="4" name="Picture 4">
            <a:extLst>
              <a:ext uri="{FF2B5EF4-FFF2-40B4-BE49-F238E27FC236}">
                <a16:creationId xmlns="" xmlns:a16="http://schemas.microsoft.com/office/drawing/2014/main" id="{F90EA3BB-B680-1C44-E19F-CA9A6C9F43DD}"/>
              </a:ext>
            </a:extLst>
          </p:cNvPr>
          <p:cNvPicPr>
            <a:picLocks noChangeAspect="1"/>
          </p:cNvPicPr>
          <p:nvPr/>
        </p:nvPicPr>
        <p:blipFill>
          <a:blip r:embed="rId4"/>
          <a:stretch>
            <a:fillRect/>
          </a:stretch>
        </p:blipFill>
        <p:spPr>
          <a:xfrm>
            <a:off x="8436429" y="934911"/>
            <a:ext cx="2743200" cy="677437"/>
          </a:xfrm>
          <a:prstGeom prst="rect">
            <a:avLst/>
          </a:prstGeom>
        </p:spPr>
      </p:pic>
      <p:pic>
        <p:nvPicPr>
          <p:cNvPr id="5" name="Picture 5" descr="Graphical user interface, application&#10;&#10;Description automatically generated">
            <a:extLst>
              <a:ext uri="{FF2B5EF4-FFF2-40B4-BE49-F238E27FC236}">
                <a16:creationId xmlns="" xmlns:a16="http://schemas.microsoft.com/office/drawing/2014/main" id="{65B26DE4-4F9E-C2D2-32B7-F58EF5691764}"/>
              </a:ext>
            </a:extLst>
          </p:cNvPr>
          <p:cNvPicPr>
            <a:picLocks noChangeAspect="1"/>
          </p:cNvPicPr>
          <p:nvPr/>
        </p:nvPicPr>
        <p:blipFill>
          <a:blip r:embed="rId5"/>
          <a:stretch>
            <a:fillRect/>
          </a:stretch>
        </p:blipFill>
        <p:spPr>
          <a:xfrm>
            <a:off x="8436429" y="2195884"/>
            <a:ext cx="2743200" cy="1236146"/>
          </a:xfrm>
          <a:prstGeom prst="rect">
            <a:avLst/>
          </a:prstGeom>
        </p:spPr>
      </p:pic>
      <p:pic>
        <p:nvPicPr>
          <p:cNvPr id="6" name="Picture 6" descr="Graphical user interface&#10;&#10;Description automatically generated">
            <a:extLst>
              <a:ext uri="{FF2B5EF4-FFF2-40B4-BE49-F238E27FC236}">
                <a16:creationId xmlns="" xmlns:a16="http://schemas.microsoft.com/office/drawing/2014/main" id="{28972E84-D391-FCF6-65D9-97F10608F4B5}"/>
              </a:ext>
            </a:extLst>
          </p:cNvPr>
          <p:cNvPicPr>
            <a:picLocks noChangeAspect="1"/>
          </p:cNvPicPr>
          <p:nvPr/>
        </p:nvPicPr>
        <p:blipFill>
          <a:blip r:embed="rId6"/>
          <a:stretch>
            <a:fillRect/>
          </a:stretch>
        </p:blipFill>
        <p:spPr>
          <a:xfrm>
            <a:off x="4528457" y="2448173"/>
            <a:ext cx="2743200" cy="981941"/>
          </a:xfrm>
          <a:prstGeom prst="rect">
            <a:avLst/>
          </a:prstGeom>
        </p:spPr>
      </p:pic>
      <p:pic>
        <p:nvPicPr>
          <p:cNvPr id="7" name="Picture 7" descr="Graphical user interface, application&#10;&#10;Description automatically generated">
            <a:extLst>
              <a:ext uri="{FF2B5EF4-FFF2-40B4-BE49-F238E27FC236}">
                <a16:creationId xmlns="" xmlns:a16="http://schemas.microsoft.com/office/drawing/2014/main" id="{53D03C0F-C6E6-5BF3-0BEF-CD0D4C68774F}"/>
              </a:ext>
            </a:extLst>
          </p:cNvPr>
          <p:cNvPicPr>
            <a:picLocks noChangeAspect="1"/>
          </p:cNvPicPr>
          <p:nvPr/>
        </p:nvPicPr>
        <p:blipFill>
          <a:blip r:embed="rId7"/>
          <a:stretch>
            <a:fillRect/>
          </a:stretch>
        </p:blipFill>
        <p:spPr>
          <a:xfrm>
            <a:off x="903514" y="2491716"/>
            <a:ext cx="2743200" cy="981941"/>
          </a:xfrm>
          <a:prstGeom prst="rect">
            <a:avLst/>
          </a:prstGeom>
        </p:spPr>
      </p:pic>
      <p:pic>
        <p:nvPicPr>
          <p:cNvPr id="9" name="Picture 9">
            <a:extLst>
              <a:ext uri="{FF2B5EF4-FFF2-40B4-BE49-F238E27FC236}">
                <a16:creationId xmlns="" xmlns:a16="http://schemas.microsoft.com/office/drawing/2014/main" id="{D7E95314-9F43-0061-03EC-E2E7B4F3C0C6}"/>
              </a:ext>
            </a:extLst>
          </p:cNvPr>
          <p:cNvPicPr>
            <a:picLocks noChangeAspect="1"/>
          </p:cNvPicPr>
          <p:nvPr/>
        </p:nvPicPr>
        <p:blipFill>
          <a:blip r:embed="rId8"/>
          <a:stretch>
            <a:fillRect/>
          </a:stretch>
        </p:blipFill>
        <p:spPr>
          <a:xfrm>
            <a:off x="903514" y="4034825"/>
            <a:ext cx="2743200" cy="638923"/>
          </a:xfrm>
          <a:prstGeom prst="rect">
            <a:avLst/>
          </a:prstGeom>
        </p:spPr>
      </p:pic>
      <p:pic>
        <p:nvPicPr>
          <p:cNvPr id="10" name="Picture 10">
            <a:extLst>
              <a:ext uri="{FF2B5EF4-FFF2-40B4-BE49-F238E27FC236}">
                <a16:creationId xmlns="" xmlns:a16="http://schemas.microsoft.com/office/drawing/2014/main" id="{89AD1AAF-F391-5829-A009-0D3BB9D98DBA}"/>
              </a:ext>
            </a:extLst>
          </p:cNvPr>
          <p:cNvPicPr>
            <a:picLocks noChangeAspect="1"/>
          </p:cNvPicPr>
          <p:nvPr/>
        </p:nvPicPr>
        <p:blipFill>
          <a:blip r:embed="rId9"/>
          <a:stretch>
            <a:fillRect/>
          </a:stretch>
        </p:blipFill>
        <p:spPr>
          <a:xfrm>
            <a:off x="4528457" y="3936248"/>
            <a:ext cx="2743200" cy="1053790"/>
          </a:xfrm>
          <a:prstGeom prst="rect">
            <a:avLst/>
          </a:prstGeom>
        </p:spPr>
      </p:pic>
      <p:pic>
        <p:nvPicPr>
          <p:cNvPr id="11" name="Picture 11" descr="Graphical user interface&#10;&#10;Description automatically generated">
            <a:extLst>
              <a:ext uri="{FF2B5EF4-FFF2-40B4-BE49-F238E27FC236}">
                <a16:creationId xmlns="" xmlns:a16="http://schemas.microsoft.com/office/drawing/2014/main" id="{249420D7-E731-7926-6940-0DDD9BDE5BD5}"/>
              </a:ext>
            </a:extLst>
          </p:cNvPr>
          <p:cNvPicPr>
            <a:picLocks noChangeAspect="1"/>
          </p:cNvPicPr>
          <p:nvPr/>
        </p:nvPicPr>
        <p:blipFill>
          <a:blip r:embed="rId10"/>
          <a:stretch>
            <a:fillRect/>
          </a:stretch>
        </p:blipFill>
        <p:spPr>
          <a:xfrm>
            <a:off x="8436429" y="3882619"/>
            <a:ext cx="2743200" cy="1107831"/>
          </a:xfrm>
          <a:prstGeom prst="rect">
            <a:avLst/>
          </a:prstGeom>
        </p:spPr>
      </p:pic>
      <p:cxnSp>
        <p:nvCxnSpPr>
          <p:cNvPr id="12" name="Straight Arrow Connector 11">
            <a:extLst>
              <a:ext uri="{FF2B5EF4-FFF2-40B4-BE49-F238E27FC236}">
                <a16:creationId xmlns="" xmlns:a16="http://schemas.microsoft.com/office/drawing/2014/main" id="{CDE779B2-BDD7-B38A-7EDA-051F77C27E1D}"/>
              </a:ext>
            </a:extLst>
          </p:cNvPr>
          <p:cNvCxnSpPr/>
          <p:nvPr/>
        </p:nvCxnSpPr>
        <p:spPr>
          <a:xfrm flipV="1">
            <a:off x="3657601" y="1317171"/>
            <a:ext cx="870857" cy="21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 xmlns:a16="http://schemas.microsoft.com/office/drawing/2014/main" id="{33443771-0D3D-E294-F1B1-C89E1343A3EC}"/>
              </a:ext>
            </a:extLst>
          </p:cNvPr>
          <p:cNvCxnSpPr/>
          <p:nvPr/>
        </p:nvCxnSpPr>
        <p:spPr>
          <a:xfrm flipV="1">
            <a:off x="7207703" y="1274990"/>
            <a:ext cx="1230085" cy="32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 xmlns:a16="http://schemas.microsoft.com/office/drawing/2014/main" id="{D981C37E-B77F-241A-A3AC-AEA7145693D4}"/>
              </a:ext>
            </a:extLst>
          </p:cNvPr>
          <p:cNvCxnSpPr/>
          <p:nvPr/>
        </p:nvCxnSpPr>
        <p:spPr>
          <a:xfrm>
            <a:off x="9788978" y="1439636"/>
            <a:ext cx="10887" cy="870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 xmlns:a16="http://schemas.microsoft.com/office/drawing/2014/main" id="{CA88E5ED-D1FE-FCF6-B71B-C09178E85C70}"/>
              </a:ext>
            </a:extLst>
          </p:cNvPr>
          <p:cNvCxnSpPr/>
          <p:nvPr/>
        </p:nvCxnSpPr>
        <p:spPr>
          <a:xfrm flipH="1">
            <a:off x="7243082" y="2812597"/>
            <a:ext cx="1230085" cy="32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 xmlns:a16="http://schemas.microsoft.com/office/drawing/2014/main" id="{DBA08D4F-0F77-0ABC-4F38-C86EE53B8751}"/>
              </a:ext>
            </a:extLst>
          </p:cNvPr>
          <p:cNvCxnSpPr/>
          <p:nvPr/>
        </p:nvCxnSpPr>
        <p:spPr>
          <a:xfrm flipH="1">
            <a:off x="3608615" y="2988129"/>
            <a:ext cx="9579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 xmlns:a16="http://schemas.microsoft.com/office/drawing/2014/main" id="{4181C083-239E-2946-819C-56672304A0AA}"/>
              </a:ext>
            </a:extLst>
          </p:cNvPr>
          <p:cNvCxnSpPr/>
          <p:nvPr/>
        </p:nvCxnSpPr>
        <p:spPr>
          <a:xfrm>
            <a:off x="3609975" y="4404632"/>
            <a:ext cx="947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 xmlns:a16="http://schemas.microsoft.com/office/drawing/2014/main" id="{E0C60B9A-A16F-D98A-F129-1CE86CD05B29}"/>
              </a:ext>
            </a:extLst>
          </p:cNvPr>
          <p:cNvCxnSpPr/>
          <p:nvPr/>
        </p:nvCxnSpPr>
        <p:spPr>
          <a:xfrm>
            <a:off x="7268935" y="4449535"/>
            <a:ext cx="117565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 xmlns:a16="http://schemas.microsoft.com/office/drawing/2014/main" id="{5E3730EA-7B01-3CA9-ECEB-C9FAF113C53F}"/>
              </a:ext>
            </a:extLst>
          </p:cNvPr>
          <p:cNvCxnSpPr/>
          <p:nvPr/>
        </p:nvCxnSpPr>
        <p:spPr>
          <a:xfrm flipH="1">
            <a:off x="2235200" y="3299883"/>
            <a:ext cx="6350" cy="745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1357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 xmlns:a16="http://schemas.microsoft.com/office/drawing/2014/main" id="{614F7DB2-2747-44B1-8CCD-EA4CF6EABA54}"/>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5736" y="0"/>
            <a:ext cx="12229962" cy="6856214"/>
            <a:chOff x="-15736" y="0"/>
            <a:chExt cx="12229962" cy="6856214"/>
          </a:xfrm>
        </p:grpSpPr>
        <p:pic>
          <p:nvPicPr>
            <p:cNvPr id="9" name="Picture 8">
              <a:extLst>
                <a:ext uri="{FF2B5EF4-FFF2-40B4-BE49-F238E27FC236}">
                  <a16:creationId xmlns="" xmlns:a16="http://schemas.microsoft.com/office/drawing/2014/main" id="{6B274392-2BAA-4EFD-A7A4-941ABF7B2B14}"/>
                </a:ext>
                <a:ext uri="{C183D7F6-B498-43B3-948B-1728B52AA6E4}">
                  <adec:decorative xmlns="" xmlns:adec="http://schemas.microsoft.com/office/drawing/2017/decorative" val="1"/>
                </a:ext>
              </a:extLst>
            </p:cNvPr>
            <p:cNvPicPr>
              <a:picLocks noChangeAspect="1"/>
            </p:cNvPicPr>
            <p:nvPr>
              <p:extLst>
                <p:ext uri="{386F3935-93C4-4BCD-93E2-E3B085C9AB24}">
                  <p16:designElem xmlns=""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 name="Rectangle 9">
              <a:extLst>
                <a:ext uri="{FF2B5EF4-FFF2-40B4-BE49-F238E27FC236}">
                  <a16:creationId xmlns="" xmlns:a16="http://schemas.microsoft.com/office/drawing/2014/main" id="{54E9F97B-B428-4C46-8004-BC4A40DEF31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1" name="Picture 10">
              <a:extLst>
                <a:ext uri="{FF2B5EF4-FFF2-40B4-BE49-F238E27FC236}">
                  <a16:creationId xmlns="" xmlns:a16="http://schemas.microsoft.com/office/drawing/2014/main" id="{F6C42F04-DEA1-45C3-9F84-8B1652F9C90D}"/>
                </a:ext>
                <a:ext uri="{C183D7F6-B498-43B3-948B-1728B52AA6E4}">
                  <adec:decorative xmlns="" xmlns:adec="http://schemas.microsoft.com/office/drawing/2017/decorative" val="1"/>
                </a:ext>
              </a:extLst>
            </p:cNvPr>
            <p:cNvPicPr>
              <a:picLocks noChangeAspect="1"/>
            </p:cNvPicPr>
            <p:nvPr>
              <p:extLst>
                <p:ext uri="{386F3935-93C4-4BCD-93E2-E3B085C9AB24}">
                  <p16:designElem xmlns=""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2" name="Picture 11">
              <a:extLst>
                <a:ext uri="{FF2B5EF4-FFF2-40B4-BE49-F238E27FC236}">
                  <a16:creationId xmlns="" xmlns:a16="http://schemas.microsoft.com/office/drawing/2014/main" id="{DA860151-6D39-4EDD-99B8-908690A0DD37}"/>
                </a:ext>
                <a:ext uri="{C183D7F6-B498-43B3-948B-1728B52AA6E4}">
                  <adec:decorative xmlns="" xmlns:adec="http://schemas.microsoft.com/office/drawing/2017/decorative" val="1"/>
                </a:ext>
              </a:extLst>
            </p:cNvPr>
            <p:cNvPicPr>
              <a:picLocks noChangeAspect="1"/>
            </p:cNvPicPr>
            <p:nvPr>
              <p:extLst>
                <p:ext uri="{386F3935-93C4-4BCD-93E2-E3B085C9AB24}">
                  <p16:designElem xmlns=""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4" name="Straight Connector 13">
            <a:extLst>
              <a:ext uri="{FF2B5EF4-FFF2-40B4-BE49-F238E27FC236}">
                <a16:creationId xmlns="" xmlns:a16="http://schemas.microsoft.com/office/drawing/2014/main" id="{2C02D87C-1E23-4B24-AFE6-A85743C72FDD}"/>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16" name="Rectangle 15">
            <a:extLst>
              <a:ext uri="{FF2B5EF4-FFF2-40B4-BE49-F238E27FC236}">
                <a16:creationId xmlns="" xmlns:a16="http://schemas.microsoft.com/office/drawing/2014/main" id="{B7328C2D-38F0-4C80-9EA5-A1AD0D6B202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blipFill>
            <a:blip r:embed="rId5"/>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grpSp>
        <p:nvGrpSpPr>
          <p:cNvPr id="18" name="Group 17">
            <a:extLst>
              <a:ext uri="{FF2B5EF4-FFF2-40B4-BE49-F238E27FC236}">
                <a16:creationId xmlns="" xmlns:a16="http://schemas.microsoft.com/office/drawing/2014/main" id="{BD17E249-48D0-476B-A642-A5D58DD39A22}"/>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0"/>
            <a:ext cx="12188825" cy="6856215"/>
            <a:chOff x="0" y="0"/>
            <a:chExt cx="12188825" cy="6856215"/>
          </a:xfrm>
        </p:grpSpPr>
        <p:pic>
          <p:nvPicPr>
            <p:cNvPr id="19" name="Picture 18">
              <a:extLst>
                <a:ext uri="{FF2B5EF4-FFF2-40B4-BE49-F238E27FC236}">
                  <a16:creationId xmlns="" xmlns:a16="http://schemas.microsoft.com/office/drawing/2014/main" id="{7E4B7EC7-DE5B-4F27-839A-7CDF49C61816}"/>
                </a:ext>
                <a:ext uri="{C183D7F6-B498-43B3-948B-1728B52AA6E4}">
                  <adec:decorative xmlns="" xmlns:adec="http://schemas.microsoft.com/office/drawing/2017/decorative" val="1"/>
                </a:ext>
              </a:extLst>
            </p:cNvPr>
            <p:cNvPicPr>
              <a:picLocks noChangeAspect="1"/>
            </p:cNvPicPr>
            <p:nvPr>
              <p:extLst>
                <p:ext uri="{386F3935-93C4-4BCD-93E2-E3B085C9AB24}">
                  <p16:designElem xmlns=""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0" name="Rectangle 19">
              <a:extLst>
                <a:ext uri="{FF2B5EF4-FFF2-40B4-BE49-F238E27FC236}">
                  <a16:creationId xmlns="" xmlns:a16="http://schemas.microsoft.com/office/drawing/2014/main" id="{DDA01082-3C8F-4602-8DA7-C82DF709569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21" name="Picture 20">
              <a:extLst>
                <a:ext uri="{FF2B5EF4-FFF2-40B4-BE49-F238E27FC236}">
                  <a16:creationId xmlns="" xmlns:a16="http://schemas.microsoft.com/office/drawing/2014/main" id="{1A21B48A-5892-4DD2-B2E1-91BD42A44CB9}"/>
                </a:ext>
                <a:ext uri="{C183D7F6-B498-43B3-948B-1728B52AA6E4}">
                  <adec:decorative xmlns="" xmlns:adec="http://schemas.microsoft.com/office/drawing/2017/decorative" val="1"/>
                </a:ext>
              </a:extLst>
            </p:cNvPr>
            <p:cNvPicPr>
              <a:picLocks noChangeAspect="1"/>
            </p:cNvPicPr>
            <p:nvPr>
              <p:extLst>
                <p:ext uri="{386F3935-93C4-4BCD-93E2-E3B085C9AB24}">
                  <p16:designElem xmlns=""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22" name="Picture 21">
              <a:extLst>
                <a:ext uri="{FF2B5EF4-FFF2-40B4-BE49-F238E27FC236}">
                  <a16:creationId xmlns="" xmlns:a16="http://schemas.microsoft.com/office/drawing/2014/main" id="{BE083B53-5B4C-4C29-BDFD-A28B754A59D6}"/>
                </a:ext>
                <a:ext uri="{C183D7F6-B498-43B3-948B-1728B52AA6E4}">
                  <adec:decorative xmlns="" xmlns:adec="http://schemas.microsoft.com/office/drawing/2017/decorative" val="1"/>
                </a:ext>
              </a:extLst>
            </p:cNvPr>
            <p:cNvPicPr>
              <a:picLocks noChangeAspect="1"/>
            </p:cNvPicPr>
            <p:nvPr>
              <p:extLst>
                <p:ext uri="{386F3935-93C4-4BCD-93E2-E3B085C9AB24}">
                  <p16:designElem xmlns=""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extBox 1">
            <a:extLst>
              <a:ext uri="{FF2B5EF4-FFF2-40B4-BE49-F238E27FC236}">
                <a16:creationId xmlns="" xmlns:a16="http://schemas.microsoft.com/office/drawing/2014/main" id="{D9C99A94-2F48-4E61-8803-60779B13F50F}"/>
              </a:ext>
            </a:extLst>
          </p:cNvPr>
          <p:cNvSpPr txBox="1"/>
          <p:nvPr/>
        </p:nvSpPr>
        <p:spPr>
          <a:xfrm>
            <a:off x="1295402" y="982132"/>
            <a:ext cx="9601196" cy="130386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defTabSz="457200">
              <a:spcBef>
                <a:spcPct val="0"/>
              </a:spcBef>
              <a:spcAft>
                <a:spcPts val="600"/>
              </a:spcAft>
            </a:pPr>
            <a:r>
              <a:rPr lang="en-US" sz="4400" b="1" u="sng" dirty="0">
                <a:ln w="3175" cmpd="sng">
                  <a:noFill/>
                </a:ln>
                <a:solidFill>
                  <a:schemeClr val="tx1">
                    <a:lumMod val="85000"/>
                    <a:lumOff val="15000"/>
                  </a:schemeClr>
                </a:solidFill>
                <a:latin typeface="+mj-lt"/>
                <a:ea typeface="+mj-ea"/>
                <a:cs typeface="+mj-cs"/>
              </a:rPr>
              <a:t>Pre – Installation Requirements:</a:t>
            </a:r>
          </a:p>
        </p:txBody>
      </p:sp>
      <p:cxnSp>
        <p:nvCxnSpPr>
          <p:cNvPr id="24" name="Straight Connector 23">
            <a:extLst>
              <a:ext uri="{FF2B5EF4-FFF2-40B4-BE49-F238E27FC236}">
                <a16:creationId xmlns="" xmlns:a16="http://schemas.microsoft.com/office/drawing/2014/main" id="{0B65B193-F600-4C1B-9DBF-09D94CDB08D8}"/>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 xmlns:a16="http://schemas.microsoft.com/office/drawing/2014/main" id="{79C215FC-71AB-28A6-6235-22BC8CA47148}"/>
              </a:ext>
            </a:extLst>
          </p:cNvPr>
          <p:cNvSpPr txBox="1"/>
          <p:nvPr/>
        </p:nvSpPr>
        <p:spPr>
          <a:xfrm>
            <a:off x="1295401" y="2556932"/>
            <a:ext cx="9601196" cy="331893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defTabSz="457200">
              <a:lnSpc>
                <a:spcPct val="90000"/>
              </a:lnSpc>
              <a:spcBef>
                <a:spcPct val="20000"/>
              </a:spcBef>
              <a:spcAft>
                <a:spcPts val="600"/>
              </a:spcAft>
              <a:buClr>
                <a:schemeClr val="accent1"/>
              </a:buClr>
              <a:buSzPct val="115000"/>
            </a:pPr>
            <a:r>
              <a:rPr lang="en-US" dirty="0">
                <a:solidFill>
                  <a:schemeClr val="tx1">
                    <a:lumMod val="85000"/>
                    <a:lumOff val="15000"/>
                  </a:schemeClr>
                </a:solidFill>
              </a:rPr>
              <a:t>1. Python  </a:t>
            </a:r>
          </a:p>
          <a:p>
            <a:pPr defTabSz="457200">
              <a:lnSpc>
                <a:spcPct val="90000"/>
              </a:lnSpc>
              <a:spcBef>
                <a:spcPct val="20000"/>
              </a:spcBef>
              <a:spcAft>
                <a:spcPts val="600"/>
              </a:spcAft>
              <a:buClr>
                <a:schemeClr val="accent1"/>
              </a:buClr>
              <a:buSzPct val="115000"/>
            </a:pPr>
            <a:r>
              <a:rPr lang="en-US" dirty="0">
                <a:solidFill>
                  <a:schemeClr val="tx1">
                    <a:lumMod val="85000"/>
                    <a:lumOff val="15000"/>
                  </a:schemeClr>
                </a:solidFill>
              </a:rPr>
              <a:t>2. </a:t>
            </a:r>
            <a:r>
              <a:rPr lang="en-US" dirty="0" err="1">
                <a:solidFill>
                  <a:schemeClr val="tx1">
                    <a:lumMod val="85000"/>
                    <a:lumOff val="15000"/>
                  </a:schemeClr>
                </a:solidFill>
              </a:rPr>
              <a:t>Jupyter</a:t>
            </a:r>
            <a:r>
              <a:rPr lang="en-US" dirty="0">
                <a:solidFill>
                  <a:schemeClr val="tx1">
                    <a:lumMod val="85000"/>
                    <a:lumOff val="15000"/>
                  </a:schemeClr>
                </a:solidFill>
              </a:rPr>
              <a:t> Notebook </a:t>
            </a:r>
          </a:p>
          <a:p>
            <a:pPr defTabSz="457200">
              <a:lnSpc>
                <a:spcPct val="90000"/>
              </a:lnSpc>
              <a:spcBef>
                <a:spcPct val="20000"/>
              </a:spcBef>
              <a:spcAft>
                <a:spcPts val="600"/>
              </a:spcAft>
              <a:buClr>
                <a:schemeClr val="accent1"/>
              </a:buClr>
              <a:buSzPct val="115000"/>
            </a:pPr>
            <a:r>
              <a:rPr lang="en-US" dirty="0">
                <a:solidFill>
                  <a:schemeClr val="tx1">
                    <a:lumMod val="85000"/>
                    <a:lumOff val="15000"/>
                  </a:schemeClr>
                </a:solidFill>
              </a:rPr>
              <a:t>3. Git </a:t>
            </a:r>
          </a:p>
          <a:p>
            <a:pPr defTabSz="457200">
              <a:lnSpc>
                <a:spcPct val="90000"/>
              </a:lnSpc>
              <a:spcBef>
                <a:spcPct val="20000"/>
              </a:spcBef>
              <a:spcAft>
                <a:spcPts val="600"/>
              </a:spcAft>
              <a:buClr>
                <a:schemeClr val="accent1"/>
              </a:buClr>
              <a:buSzPct val="115000"/>
            </a:pPr>
            <a:r>
              <a:rPr lang="en-US" dirty="0">
                <a:solidFill>
                  <a:schemeClr val="tx1">
                    <a:lumMod val="85000"/>
                    <a:lumOff val="15000"/>
                  </a:schemeClr>
                </a:solidFill>
              </a:rPr>
              <a:t>4. LabeImg.py interface </a:t>
            </a:r>
          </a:p>
          <a:p>
            <a:pPr defTabSz="457200">
              <a:lnSpc>
                <a:spcPct val="90000"/>
              </a:lnSpc>
              <a:spcBef>
                <a:spcPct val="20000"/>
              </a:spcBef>
              <a:spcAft>
                <a:spcPts val="600"/>
              </a:spcAft>
              <a:buClr>
                <a:schemeClr val="accent1"/>
              </a:buClr>
              <a:buSzPct val="115000"/>
            </a:pPr>
            <a:r>
              <a:rPr lang="en-US" dirty="0">
                <a:solidFill>
                  <a:schemeClr val="tx1">
                    <a:lumMod val="85000"/>
                    <a:lumOff val="15000"/>
                  </a:schemeClr>
                </a:solidFill>
              </a:rPr>
              <a:t>5. </a:t>
            </a:r>
            <a:r>
              <a:rPr lang="en-US" dirty="0" err="1">
                <a:solidFill>
                  <a:schemeClr val="tx1">
                    <a:lumMod val="85000"/>
                    <a:lumOff val="15000"/>
                  </a:schemeClr>
                </a:solidFill>
              </a:rPr>
              <a:t>Tensorflow</a:t>
            </a:r>
            <a:r>
              <a:rPr lang="en-US" dirty="0">
                <a:solidFill>
                  <a:schemeClr val="tx1">
                    <a:lumMod val="85000"/>
                    <a:lumOff val="15000"/>
                  </a:schemeClr>
                </a:solidFill>
              </a:rPr>
              <a:t> </a:t>
            </a:r>
          </a:p>
          <a:p>
            <a:pPr defTabSz="457200">
              <a:lnSpc>
                <a:spcPct val="90000"/>
              </a:lnSpc>
              <a:spcBef>
                <a:spcPct val="20000"/>
              </a:spcBef>
              <a:spcAft>
                <a:spcPts val="600"/>
              </a:spcAft>
              <a:buClr>
                <a:schemeClr val="accent1"/>
              </a:buClr>
              <a:buSzPct val="115000"/>
            </a:pPr>
            <a:r>
              <a:rPr lang="en-US" dirty="0">
                <a:solidFill>
                  <a:schemeClr val="tx1">
                    <a:lumMod val="85000"/>
                    <a:lumOff val="15000"/>
                  </a:schemeClr>
                </a:solidFill>
              </a:rPr>
              <a:t>6. </a:t>
            </a:r>
            <a:r>
              <a:rPr lang="en-US" dirty="0" err="1">
                <a:solidFill>
                  <a:schemeClr val="tx1">
                    <a:lumMod val="85000"/>
                    <a:lumOff val="15000"/>
                  </a:schemeClr>
                </a:solidFill>
              </a:rPr>
              <a:t>Tensorflow</a:t>
            </a:r>
            <a:r>
              <a:rPr lang="en-US" dirty="0">
                <a:solidFill>
                  <a:schemeClr val="tx1">
                    <a:lumMod val="85000"/>
                    <a:lumOff val="15000"/>
                  </a:schemeClr>
                </a:solidFill>
              </a:rPr>
              <a:t> Object Detection API (Official Tutorial : </a:t>
            </a:r>
            <a:r>
              <a:rPr lang="en-US" dirty="0">
                <a:solidFill>
                  <a:schemeClr val="tx1">
                    <a:lumMod val="85000"/>
                    <a:lumOff val="15000"/>
                  </a:schemeClr>
                </a:solidFill>
                <a:hlinkClick r:id="rId8">
                  <a:extLst>
                    <a:ext uri="{A12FA001-AC4F-418D-AE19-62706E023703}">
                      <ahyp:hlinkClr xmlns="" xmlns:ahyp="http://schemas.microsoft.com/office/drawing/2018/hyperlinkcolor" val="tx"/>
                    </a:ext>
                  </a:extLst>
                </a:hlinkClick>
              </a:rPr>
              <a:t>https://tensorflow-object-detection-api-tutorial.readthedocs.io/en/latest/install.html</a:t>
            </a:r>
            <a:r>
              <a:rPr lang="en-US" dirty="0">
                <a:solidFill>
                  <a:schemeClr val="tx1">
                    <a:lumMod val="85000"/>
                    <a:lumOff val="15000"/>
                  </a:schemeClr>
                </a:solidFill>
              </a:rPr>
              <a:t>) </a:t>
            </a:r>
          </a:p>
          <a:p>
            <a:pPr defTabSz="457200">
              <a:lnSpc>
                <a:spcPct val="90000"/>
              </a:lnSpc>
              <a:spcBef>
                <a:spcPct val="20000"/>
              </a:spcBef>
              <a:spcAft>
                <a:spcPts val="600"/>
              </a:spcAft>
              <a:buClr>
                <a:schemeClr val="accent1"/>
              </a:buClr>
              <a:buSzPct val="115000"/>
            </a:pPr>
            <a:r>
              <a:rPr lang="en-US" dirty="0">
                <a:solidFill>
                  <a:schemeClr val="tx1">
                    <a:lumMod val="85000"/>
                    <a:lumOff val="15000"/>
                  </a:schemeClr>
                </a:solidFill>
              </a:rPr>
              <a:t>7. Pretrained Model - SDD MobileNet V2 320X320 COCO </a:t>
            </a:r>
          </a:p>
          <a:p>
            <a:pPr defTabSz="457200">
              <a:lnSpc>
                <a:spcPct val="90000"/>
              </a:lnSpc>
              <a:spcBef>
                <a:spcPct val="20000"/>
              </a:spcBef>
              <a:spcAft>
                <a:spcPts val="600"/>
              </a:spcAft>
              <a:buClr>
                <a:schemeClr val="accent1"/>
              </a:buClr>
              <a:buSzPct val="115000"/>
            </a:pPr>
            <a:r>
              <a:rPr lang="en-US" dirty="0">
                <a:solidFill>
                  <a:schemeClr val="tx1">
                    <a:lumMod val="85000"/>
                    <a:lumOff val="15000"/>
                  </a:schemeClr>
                </a:solidFill>
              </a:rPr>
              <a:t>8. Visual studio Built tools (available procedure in </a:t>
            </a:r>
            <a:r>
              <a:rPr lang="en-US" dirty="0" err="1">
                <a:solidFill>
                  <a:schemeClr val="tx1">
                    <a:lumMod val="85000"/>
                    <a:lumOff val="15000"/>
                  </a:schemeClr>
                </a:solidFill>
              </a:rPr>
              <a:t>Tensorflow</a:t>
            </a:r>
            <a:r>
              <a:rPr lang="en-US" dirty="0">
                <a:solidFill>
                  <a:schemeClr val="tx1">
                    <a:lumMod val="85000"/>
                    <a:lumOff val="15000"/>
                  </a:schemeClr>
                </a:solidFill>
              </a:rPr>
              <a:t> Object Detection API tutorial)</a:t>
            </a:r>
          </a:p>
          <a:p>
            <a:pPr marL="285750" indent="-285750" defTabSz="457200">
              <a:lnSpc>
                <a:spcPct val="90000"/>
              </a:lnSpc>
              <a:spcBef>
                <a:spcPct val="20000"/>
              </a:spcBef>
              <a:spcAft>
                <a:spcPts val="600"/>
              </a:spcAft>
              <a:buClr>
                <a:schemeClr val="accent1"/>
              </a:buClr>
              <a:buSzPct val="115000"/>
              <a:buFont typeface="Arial"/>
              <a:buChar char="•"/>
            </a:pPr>
            <a:endParaRPr lang="en-US">
              <a:solidFill>
                <a:schemeClr val="tx1">
                  <a:lumMod val="85000"/>
                  <a:lumOff val="15000"/>
                </a:schemeClr>
              </a:solidFill>
            </a:endParaRPr>
          </a:p>
        </p:txBody>
      </p:sp>
    </p:spTree>
    <p:extLst>
      <p:ext uri="{BB962C8B-B14F-4D97-AF65-F5344CB8AC3E}">
        <p14:creationId xmlns:p14="http://schemas.microsoft.com/office/powerpoint/2010/main" val="41381532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 xmlns:a16="http://schemas.microsoft.com/office/drawing/2014/main" id="{7575D7A7-3C36-4508-9BC6-70A93BD3C438}"/>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6934" y="0"/>
            <a:ext cx="12231160" cy="6856214"/>
            <a:chOff x="-16934" y="0"/>
            <a:chExt cx="12231160" cy="6856214"/>
          </a:xfrm>
        </p:grpSpPr>
        <p:pic>
          <p:nvPicPr>
            <p:cNvPr id="9" name="Picture 8">
              <a:extLst>
                <a:ext uri="{FF2B5EF4-FFF2-40B4-BE49-F238E27FC236}">
                  <a16:creationId xmlns="" xmlns:a16="http://schemas.microsoft.com/office/drawing/2014/main" id="{BC964A0D-06B7-4C16-AC9F-20ADDA8059EB}"/>
                </a:ext>
                <a:ext uri="{C183D7F6-B498-43B3-948B-1728B52AA6E4}">
                  <adec:decorative xmlns="" xmlns:adec="http://schemas.microsoft.com/office/drawing/2017/decorative" val="1"/>
                </a:ext>
              </a:extLst>
            </p:cNvPr>
            <p:cNvPicPr>
              <a:picLocks noChangeAspect="1"/>
            </p:cNvPicPr>
            <p:nvPr>
              <p:extLst>
                <p:ext uri="{386F3935-93C4-4BCD-93E2-E3B085C9AB24}">
                  <p16:designElem xmlns=""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 name="Rectangle 9">
              <a:extLst>
                <a:ext uri="{FF2B5EF4-FFF2-40B4-BE49-F238E27FC236}">
                  <a16:creationId xmlns="" xmlns:a16="http://schemas.microsoft.com/office/drawing/2014/main" id="{F5703F5C-55DF-45CD-BC3F-3BE8F10339E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1" name="Picture 10">
              <a:extLst>
                <a:ext uri="{FF2B5EF4-FFF2-40B4-BE49-F238E27FC236}">
                  <a16:creationId xmlns="" xmlns:a16="http://schemas.microsoft.com/office/drawing/2014/main" id="{A8C7134F-70F9-4826-A97E-9B39AEA08F5B}"/>
                </a:ext>
                <a:ext uri="{C183D7F6-B498-43B3-948B-1728B52AA6E4}">
                  <adec:decorative xmlns="" xmlns:adec="http://schemas.microsoft.com/office/drawing/2017/decorative" val="1"/>
                </a:ext>
              </a:extLst>
            </p:cNvPr>
            <p:cNvPicPr>
              <a:picLocks noChangeAspect="1"/>
            </p:cNvPicPr>
            <p:nvPr>
              <p:extLst>
                <p:ext uri="{386F3935-93C4-4BCD-93E2-E3B085C9AB24}">
                  <p16:designElem xmlns=""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2" name="Picture 11">
              <a:extLst>
                <a:ext uri="{FF2B5EF4-FFF2-40B4-BE49-F238E27FC236}">
                  <a16:creationId xmlns="" xmlns:a16="http://schemas.microsoft.com/office/drawing/2014/main" id="{39351E73-B6DD-4B56-8EE9-C16B5711C46D}"/>
                </a:ext>
                <a:ext uri="{C183D7F6-B498-43B3-948B-1728B52AA6E4}">
                  <adec:decorative xmlns="" xmlns:adec="http://schemas.microsoft.com/office/drawing/2017/decorative" val="1"/>
                </a:ext>
              </a:extLst>
            </p:cNvPr>
            <p:cNvPicPr>
              <a:picLocks noChangeAspect="1"/>
            </p:cNvPicPr>
            <p:nvPr>
              <p:extLst>
                <p:ext uri="{386F3935-93C4-4BCD-93E2-E3B085C9AB24}">
                  <p16:designElem xmlns=""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4" name="Straight Connector 13">
            <a:extLst>
              <a:ext uri="{FF2B5EF4-FFF2-40B4-BE49-F238E27FC236}">
                <a16:creationId xmlns="" xmlns:a16="http://schemas.microsoft.com/office/drawing/2014/main" id="{AE446D0E-6531-40B7-A182-FB8602439777}"/>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 xmlns:a16="http://schemas.microsoft.com/office/drawing/2014/main" id="{3D6DABB5-1FC3-4E21-AC84-4685B03C9F9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202616" y="1411015"/>
            <a:ext cx="7808159" cy="4103960"/>
          </a:xfrm>
          <a:prstGeom prst="rect">
            <a:avLst/>
          </a:prstGeom>
          <a:blipFill dpi="0" rotWithShape="1">
            <a:blip r:embed="rId5">
              <a:alphaModFix amt="86000"/>
              <a:duotone>
                <a:schemeClr val="bg2">
                  <a:shade val="45000"/>
                  <a:satMod val="135000"/>
                </a:schemeClr>
                <a:prstClr val="white"/>
              </a:duotone>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 xmlns:a16="http://schemas.microsoft.com/office/drawing/2014/main" id="{FC5790B5-250E-45E6-A05D-C3D1D459BC9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grpSp>
        <p:nvGrpSpPr>
          <p:cNvPr id="20" name="Group 19">
            <a:extLst>
              <a:ext uri="{FF2B5EF4-FFF2-40B4-BE49-F238E27FC236}">
                <a16:creationId xmlns="" xmlns:a16="http://schemas.microsoft.com/office/drawing/2014/main" id="{68158C4B-1BFE-4F6D-B2C1-0066FA11935A}"/>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3123631"/>
            <a:ext cx="12231160" cy="659658"/>
            <a:chOff x="-16934" y="3123631"/>
            <a:chExt cx="12231160" cy="659658"/>
          </a:xfrm>
        </p:grpSpPr>
        <p:sp>
          <p:nvSpPr>
            <p:cNvPr id="21" name="Rounded Rectangle 17">
              <a:extLst>
                <a:ext uri="{FF2B5EF4-FFF2-40B4-BE49-F238E27FC236}">
                  <a16:creationId xmlns="" xmlns:a16="http://schemas.microsoft.com/office/drawing/2014/main" id="{4A8E3562-03A2-4AF3-89BB-B227ED3261A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 xmlns:a16="http://schemas.microsoft.com/office/drawing/2014/main" id="{BD9DF111-5BF8-4312-BECB-94BBCF29ECC3}"/>
                </a:ext>
                <a:ext uri="{C183D7F6-B498-43B3-948B-1728B52AA6E4}">
                  <adec:decorative xmlns="" xmlns:adec="http://schemas.microsoft.com/office/drawing/2017/decorative" val="1"/>
                </a:ext>
              </a:extLst>
            </p:cNvPr>
            <p:cNvPicPr>
              <a:picLocks noChangeAspect="1"/>
            </p:cNvPicPr>
            <p:nvPr>
              <p:extLst>
                <p:ext uri="{386F3935-93C4-4BCD-93E2-E3B085C9AB24}">
                  <p16:designElem xmlns=""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23" name="Rounded Rectangle 20">
              <a:extLst>
                <a:ext uri="{FF2B5EF4-FFF2-40B4-BE49-F238E27FC236}">
                  <a16:creationId xmlns="" xmlns:a16="http://schemas.microsoft.com/office/drawing/2014/main" id="{9EEB3A31-82B4-41D6-BEAB-3CC49BBCBEF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 xmlns:a16="http://schemas.microsoft.com/office/drawing/2014/main" id="{28C66B30-E9F1-40DD-A809-6A1282E237D4}"/>
                </a:ext>
                <a:ext uri="{C183D7F6-B498-43B3-948B-1728B52AA6E4}">
                  <adec:decorative xmlns="" xmlns:adec="http://schemas.microsoft.com/office/drawing/2017/decorative" val="1"/>
                </a:ext>
              </a:extLst>
            </p:cNvPr>
            <p:cNvPicPr>
              <a:picLocks noChangeAspect="1"/>
            </p:cNvPicPr>
            <p:nvPr>
              <p:extLst>
                <p:ext uri="{386F3935-93C4-4BCD-93E2-E3B085C9AB24}">
                  <p16:designElem xmlns=""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3" name="TextBox 2">
            <a:extLst>
              <a:ext uri="{FF2B5EF4-FFF2-40B4-BE49-F238E27FC236}">
                <a16:creationId xmlns="" xmlns:a16="http://schemas.microsoft.com/office/drawing/2014/main" id="{CAC0F8F0-117A-CB3C-1A63-46F639929E6E}"/>
              </a:ext>
            </a:extLst>
          </p:cNvPr>
          <p:cNvSpPr txBox="1"/>
          <p:nvPr/>
        </p:nvSpPr>
        <p:spPr>
          <a:xfrm>
            <a:off x="2692398" y="1871131"/>
            <a:ext cx="6815669" cy="1515533"/>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defTabSz="457200">
              <a:spcBef>
                <a:spcPct val="0"/>
              </a:spcBef>
              <a:spcAft>
                <a:spcPts val="600"/>
              </a:spcAft>
            </a:pPr>
            <a:r>
              <a:rPr lang="en-US" sz="5400">
                <a:ln w="3175" cmpd="sng">
                  <a:noFill/>
                </a:ln>
                <a:solidFill>
                  <a:schemeClr val="tx1">
                    <a:lumMod val="85000"/>
                    <a:lumOff val="15000"/>
                  </a:schemeClr>
                </a:solidFill>
                <a:latin typeface="+mj-lt"/>
                <a:ea typeface="+mj-ea"/>
                <a:cs typeface="+mj-cs"/>
              </a:rPr>
              <a:t>Implementation</a:t>
            </a:r>
          </a:p>
        </p:txBody>
      </p:sp>
      <p:cxnSp>
        <p:nvCxnSpPr>
          <p:cNvPr id="26" name="Straight Connector 25">
            <a:extLst>
              <a:ext uri="{FF2B5EF4-FFF2-40B4-BE49-F238E27FC236}">
                <a16:creationId xmlns="" xmlns:a16="http://schemas.microsoft.com/office/drawing/2014/main" id="{14319AF2-886A-4C5D-B34C-17FCB0267EEB}"/>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 xmlns:a16="http://schemas.microsoft.com/office/drawing/2014/main" id="{BCE4FB49-651A-3B37-7E15-503E33B6775D}"/>
              </a:ext>
            </a:extLst>
          </p:cNvPr>
          <p:cNvSpPr txBox="1"/>
          <p:nvPr/>
        </p:nvSpPr>
        <p:spPr>
          <a:xfrm>
            <a:off x="3360964" y="1006928"/>
            <a:ext cx="3592285" cy="11430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37254950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 application&#10;&#10;Description automatically generated">
            <a:extLst>
              <a:ext uri="{FF2B5EF4-FFF2-40B4-BE49-F238E27FC236}">
                <a16:creationId xmlns="" xmlns:a16="http://schemas.microsoft.com/office/drawing/2014/main" id="{BFEF2F4A-3491-BF74-987E-EAA2214458EB}"/>
              </a:ext>
            </a:extLst>
          </p:cNvPr>
          <p:cNvPicPr>
            <a:picLocks noChangeAspect="1"/>
          </p:cNvPicPr>
          <p:nvPr/>
        </p:nvPicPr>
        <p:blipFill>
          <a:blip r:embed="rId2"/>
          <a:stretch>
            <a:fillRect/>
          </a:stretch>
        </p:blipFill>
        <p:spPr>
          <a:xfrm>
            <a:off x="914400" y="661948"/>
            <a:ext cx="10243457" cy="5582002"/>
          </a:xfrm>
          <a:prstGeom prst="rect">
            <a:avLst/>
          </a:prstGeom>
        </p:spPr>
      </p:pic>
    </p:spTree>
    <p:extLst>
      <p:ext uri="{BB962C8B-B14F-4D97-AF65-F5344CB8AC3E}">
        <p14:creationId xmlns:p14="http://schemas.microsoft.com/office/powerpoint/2010/main" val="22805512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 xmlns:a16="http://schemas.microsoft.com/office/drawing/2014/main" id="{94522C9E-AC6B-B567-9870-719FB2EDD964}"/>
              </a:ext>
            </a:extLst>
          </p:cNvPr>
          <p:cNvPicPr>
            <a:picLocks noChangeAspect="1"/>
          </p:cNvPicPr>
          <p:nvPr/>
        </p:nvPicPr>
        <p:blipFill>
          <a:blip r:embed="rId2"/>
          <a:stretch>
            <a:fillRect/>
          </a:stretch>
        </p:blipFill>
        <p:spPr>
          <a:xfrm>
            <a:off x="1404257" y="734786"/>
            <a:ext cx="12213771" cy="1023257"/>
          </a:xfrm>
          <a:prstGeom prst="rect">
            <a:avLst/>
          </a:prstGeom>
        </p:spPr>
      </p:pic>
      <p:pic>
        <p:nvPicPr>
          <p:cNvPr id="3" name="Picture 3" descr="Text&#10;&#10;Description automatically generated">
            <a:extLst>
              <a:ext uri="{FF2B5EF4-FFF2-40B4-BE49-F238E27FC236}">
                <a16:creationId xmlns="" xmlns:a16="http://schemas.microsoft.com/office/drawing/2014/main" id="{AA9FA522-20B1-AB11-FC05-BC7C051E8814}"/>
              </a:ext>
            </a:extLst>
          </p:cNvPr>
          <p:cNvPicPr>
            <a:picLocks noChangeAspect="1"/>
          </p:cNvPicPr>
          <p:nvPr/>
        </p:nvPicPr>
        <p:blipFill>
          <a:blip r:embed="rId3"/>
          <a:stretch>
            <a:fillRect/>
          </a:stretch>
        </p:blipFill>
        <p:spPr>
          <a:xfrm>
            <a:off x="914401" y="1643001"/>
            <a:ext cx="10210798" cy="4399314"/>
          </a:xfrm>
          <a:prstGeom prst="rect">
            <a:avLst/>
          </a:prstGeom>
        </p:spPr>
      </p:pic>
    </p:spTree>
    <p:extLst>
      <p:ext uri="{BB962C8B-B14F-4D97-AF65-F5344CB8AC3E}">
        <p14:creationId xmlns:p14="http://schemas.microsoft.com/office/powerpoint/2010/main" val="31042802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 xmlns:a16="http://schemas.microsoft.com/office/drawing/2014/main" id="{F417E3BA-D51A-478A-804D-8A59871C9518}"/>
              </a:ext>
            </a:extLst>
          </p:cNvPr>
          <p:cNvGraphicFramePr>
            <a:graphicFrameLocks noGrp="1"/>
          </p:cNvGraphicFramePr>
          <p:nvPr>
            <p:extLst>
              <p:ext uri="{D42A27DB-BD31-4B8C-83A1-F6EECF244321}">
                <p14:modId xmlns:p14="http://schemas.microsoft.com/office/powerpoint/2010/main" val="1500566021"/>
              </p:ext>
            </p:extLst>
          </p:nvPr>
        </p:nvGraphicFramePr>
        <p:xfrm>
          <a:off x="1270000" y="863600"/>
          <a:ext cx="9359676" cy="4208145"/>
        </p:xfrm>
        <a:graphic>
          <a:graphicData uri="http://schemas.openxmlformats.org/drawingml/2006/table">
            <a:tbl>
              <a:tblPr firstRow="1" bandRow="1">
                <a:tableStyleId>{5C22544A-7EE6-4342-B048-85BDC9FD1C3A}</a:tableStyleId>
              </a:tblPr>
              <a:tblGrid>
                <a:gridCol w="1330890">
                  <a:extLst>
                    <a:ext uri="{9D8B030D-6E8A-4147-A177-3AD203B41FA5}">
                      <a16:colId xmlns="" xmlns:a16="http://schemas.microsoft.com/office/drawing/2014/main" val="1874637051"/>
                    </a:ext>
                  </a:extLst>
                </a:gridCol>
                <a:gridCol w="2138835">
                  <a:extLst>
                    <a:ext uri="{9D8B030D-6E8A-4147-A177-3AD203B41FA5}">
                      <a16:colId xmlns="" xmlns:a16="http://schemas.microsoft.com/office/drawing/2014/main" val="2726552911"/>
                    </a:ext>
                  </a:extLst>
                </a:gridCol>
                <a:gridCol w="1846259">
                  <a:extLst>
                    <a:ext uri="{9D8B030D-6E8A-4147-A177-3AD203B41FA5}">
                      <a16:colId xmlns="" xmlns:a16="http://schemas.microsoft.com/office/drawing/2014/main" val="2932649990"/>
                    </a:ext>
                  </a:extLst>
                </a:gridCol>
                <a:gridCol w="1846259">
                  <a:extLst>
                    <a:ext uri="{9D8B030D-6E8A-4147-A177-3AD203B41FA5}">
                      <a16:colId xmlns="" xmlns:a16="http://schemas.microsoft.com/office/drawing/2014/main" val="2909395667"/>
                    </a:ext>
                  </a:extLst>
                </a:gridCol>
                <a:gridCol w="2197433">
                  <a:extLst>
                    <a:ext uri="{9D8B030D-6E8A-4147-A177-3AD203B41FA5}">
                      <a16:colId xmlns="" xmlns:a16="http://schemas.microsoft.com/office/drawing/2014/main" val="2178822980"/>
                    </a:ext>
                  </a:extLst>
                </a:gridCol>
              </a:tblGrid>
              <a:tr h="2647950">
                <a:tc>
                  <a:txBody>
                    <a:bodyPr/>
                    <a:lstStyle/>
                    <a:p>
                      <a:pPr fontAlgn="auto"/>
                      <a:r>
                        <a:rPr lang="en-US" sz="1800">
                          <a:effectLst/>
                        </a:rPr>
                        <a:t>​</a:t>
                      </a:r>
                      <a:endParaRPr lang="en-US" sz="1800">
                        <a:effectLst/>
                        <a:latin typeface="Calibri" panose="020F0502020204030204" pitchFamily="34" charset="0"/>
                      </a:endParaRPr>
                    </a:p>
                  </a:txBody>
                  <a:tcPr/>
                </a:tc>
                <a:tc>
                  <a:txBody>
                    <a:bodyPr/>
                    <a:lstStyle/>
                    <a:p>
                      <a:pPr fontAlgn="auto"/>
                      <a:r>
                        <a:rPr lang="en-US" sz="1800">
                          <a:effectLst/>
                        </a:rPr>
                        <a:t>​</a:t>
                      </a:r>
                    </a:p>
                    <a:p>
                      <a:pPr fontAlgn="base"/>
                      <a:r>
                        <a:rPr lang="en-US" sz="1800">
                          <a:effectLst/>
                        </a:rPr>
                        <a:t>​</a:t>
                      </a:r>
                      <a:endParaRPr lang="en-US">
                        <a:effectLst/>
                      </a:endParaRPr>
                    </a:p>
                    <a:p>
                      <a:pPr fontAlgn="base"/>
                      <a:r>
                        <a:rPr lang="en-US" sz="1800">
                          <a:effectLst/>
                        </a:rPr>
                        <a:t>​</a:t>
                      </a:r>
                      <a:endParaRPr lang="en-US">
                        <a:effectLst/>
                      </a:endParaRPr>
                    </a:p>
                    <a:p>
                      <a:pPr fontAlgn="base"/>
                      <a:r>
                        <a:rPr lang="en-US" sz="1800">
                          <a:effectLst/>
                        </a:rPr>
                        <a:t>​</a:t>
                      </a:r>
                      <a:endParaRPr lang="en-US">
                        <a:effectLst/>
                      </a:endParaRPr>
                    </a:p>
                    <a:p>
                      <a:pPr fontAlgn="base"/>
                      <a:r>
                        <a:rPr lang="en-US" sz="1800">
                          <a:effectLst/>
                        </a:rPr>
                        <a:t>​</a:t>
                      </a:r>
                      <a:endParaRPr lang="en-US">
                        <a:effectLst/>
                      </a:endParaRPr>
                    </a:p>
                    <a:p>
                      <a:pPr fontAlgn="base"/>
                      <a:r>
                        <a:rPr lang="en-US" sz="1800">
                          <a:effectLst/>
                        </a:rPr>
                        <a:t>​</a:t>
                      </a:r>
                      <a:endParaRPr lang="en-US">
                        <a:effectLst/>
                      </a:endParaRPr>
                    </a:p>
                    <a:p>
                      <a:pPr fontAlgn="base"/>
                      <a:r>
                        <a:rPr lang="en-US" sz="1800">
                          <a:effectLst/>
                        </a:rPr>
                        <a:t>​</a:t>
                      </a:r>
                      <a:endParaRPr lang="en-US">
                        <a:effectLst/>
                      </a:endParaRPr>
                    </a:p>
                    <a:p>
                      <a:pPr fontAlgn="base"/>
                      <a:r>
                        <a:rPr lang="en-US" sz="1800">
                          <a:effectLst/>
                        </a:rPr>
                        <a:t>​</a:t>
                      </a:r>
                      <a:endParaRPr lang="en-US">
                        <a:effectLst/>
                      </a:endParaRPr>
                    </a:p>
                    <a:p>
                      <a:pPr fontAlgn="base"/>
                      <a:r>
                        <a:rPr lang="en-US" sz="1800">
                          <a:effectLst/>
                        </a:rPr>
                        <a:t>  </a:t>
                      </a:r>
                      <a:r>
                        <a:rPr lang="en-US" sz="1400">
                          <a:effectLst/>
                        </a:rPr>
                        <a:t>     Pavan Karthik​</a:t>
                      </a:r>
                      <a:endParaRPr lang="en-US">
                        <a:effectLst/>
                      </a:endParaRPr>
                    </a:p>
                    <a:p>
                      <a:pPr fontAlgn="base"/>
                      <a:r>
                        <a:rPr lang="en-US" sz="1400">
                          <a:effectLst/>
                        </a:rPr>
                        <a:t>        19241A05L6​</a:t>
                      </a:r>
                      <a:endParaRPr lang="en-US">
                        <a:effectLst/>
                      </a:endParaRPr>
                    </a:p>
                  </a:txBody>
                  <a:tcPr/>
                </a:tc>
                <a:tc>
                  <a:txBody>
                    <a:bodyPr/>
                    <a:lstStyle/>
                    <a:p>
                      <a:pPr fontAlgn="auto"/>
                      <a:r>
                        <a:rPr lang="en-US" sz="1800">
                          <a:effectLst/>
                        </a:rPr>
                        <a:t>​</a:t>
                      </a:r>
                    </a:p>
                    <a:p>
                      <a:pPr fontAlgn="base"/>
                      <a:r>
                        <a:rPr lang="en-US" sz="1800">
                          <a:effectLst/>
                        </a:rPr>
                        <a:t>​</a:t>
                      </a:r>
                      <a:endParaRPr lang="en-US">
                        <a:effectLst/>
                      </a:endParaRPr>
                    </a:p>
                    <a:p>
                      <a:pPr fontAlgn="base"/>
                      <a:r>
                        <a:rPr lang="en-US" sz="1800">
                          <a:effectLst/>
                        </a:rPr>
                        <a:t>​</a:t>
                      </a:r>
                      <a:endParaRPr lang="en-US">
                        <a:effectLst/>
                      </a:endParaRPr>
                    </a:p>
                    <a:p>
                      <a:pPr fontAlgn="base"/>
                      <a:r>
                        <a:rPr lang="en-US" sz="1800">
                          <a:effectLst/>
                        </a:rPr>
                        <a:t>​</a:t>
                      </a:r>
                      <a:endParaRPr lang="en-US">
                        <a:effectLst/>
                      </a:endParaRPr>
                    </a:p>
                    <a:p>
                      <a:pPr fontAlgn="base"/>
                      <a:r>
                        <a:rPr lang="en-US" sz="1800">
                          <a:effectLst/>
                        </a:rPr>
                        <a:t>​</a:t>
                      </a:r>
                      <a:endParaRPr lang="en-US">
                        <a:effectLst/>
                      </a:endParaRPr>
                    </a:p>
                    <a:p>
                      <a:pPr fontAlgn="base"/>
                      <a:r>
                        <a:rPr lang="en-US" sz="1800">
                          <a:effectLst/>
                        </a:rPr>
                        <a:t>​</a:t>
                      </a:r>
                      <a:endParaRPr lang="en-US">
                        <a:effectLst/>
                      </a:endParaRPr>
                    </a:p>
                    <a:p>
                      <a:pPr fontAlgn="base"/>
                      <a:r>
                        <a:rPr lang="en-US" sz="1800">
                          <a:effectLst/>
                        </a:rPr>
                        <a:t>​</a:t>
                      </a:r>
                      <a:endParaRPr lang="en-US">
                        <a:effectLst/>
                      </a:endParaRPr>
                    </a:p>
                    <a:p>
                      <a:pPr fontAlgn="base"/>
                      <a:r>
                        <a:rPr lang="en-US" sz="1800">
                          <a:effectLst/>
                        </a:rPr>
                        <a:t>​</a:t>
                      </a:r>
                      <a:endParaRPr lang="en-US">
                        <a:effectLst/>
                      </a:endParaRPr>
                    </a:p>
                    <a:p>
                      <a:pPr fontAlgn="base"/>
                      <a:r>
                        <a:rPr lang="en-US" sz="1400">
                          <a:effectLst/>
                        </a:rPr>
                        <a:t>Pradyumna  Sinha​</a:t>
                      </a:r>
                      <a:endParaRPr lang="en-US">
                        <a:effectLst/>
                      </a:endParaRPr>
                    </a:p>
                    <a:p>
                      <a:pPr fontAlgn="base"/>
                      <a:r>
                        <a:rPr lang="en-US" sz="1400">
                          <a:effectLst/>
                        </a:rPr>
                        <a:t>19241A05M0​</a:t>
                      </a:r>
                      <a:endParaRPr lang="en-US">
                        <a:effectLst/>
                      </a:endParaRPr>
                    </a:p>
                    <a:p>
                      <a:pPr fontAlgn="base"/>
                      <a:r>
                        <a:rPr lang="en-US" sz="1800">
                          <a:effectLst/>
                        </a:rPr>
                        <a:t>​</a:t>
                      </a:r>
                      <a:endParaRPr lang="en-US">
                        <a:effectLst/>
                      </a:endParaRPr>
                    </a:p>
                  </a:txBody>
                  <a:tcPr/>
                </a:tc>
                <a:tc>
                  <a:txBody>
                    <a:bodyPr/>
                    <a:lstStyle/>
                    <a:p>
                      <a:pPr fontAlgn="auto"/>
                      <a:r>
                        <a:rPr lang="en-US" sz="1800">
                          <a:effectLst/>
                        </a:rPr>
                        <a:t>​</a:t>
                      </a:r>
                    </a:p>
                    <a:p>
                      <a:pPr fontAlgn="base"/>
                      <a:r>
                        <a:rPr lang="en-US" sz="1800">
                          <a:effectLst/>
                        </a:rPr>
                        <a:t>​</a:t>
                      </a:r>
                      <a:endParaRPr lang="en-US">
                        <a:effectLst/>
                      </a:endParaRPr>
                    </a:p>
                    <a:p>
                      <a:pPr fontAlgn="base"/>
                      <a:r>
                        <a:rPr lang="en-US" sz="1800">
                          <a:effectLst/>
                        </a:rPr>
                        <a:t>​</a:t>
                      </a:r>
                      <a:endParaRPr lang="en-US">
                        <a:effectLst/>
                      </a:endParaRPr>
                    </a:p>
                    <a:p>
                      <a:pPr fontAlgn="base"/>
                      <a:r>
                        <a:rPr lang="en-US" sz="1800">
                          <a:effectLst/>
                        </a:rPr>
                        <a:t>​</a:t>
                      </a:r>
                      <a:endParaRPr lang="en-US">
                        <a:effectLst/>
                      </a:endParaRPr>
                    </a:p>
                    <a:p>
                      <a:pPr fontAlgn="base"/>
                      <a:r>
                        <a:rPr lang="en-US" sz="1800">
                          <a:effectLst/>
                        </a:rPr>
                        <a:t>​</a:t>
                      </a:r>
                      <a:endParaRPr lang="en-US">
                        <a:effectLst/>
                      </a:endParaRPr>
                    </a:p>
                    <a:p>
                      <a:pPr fontAlgn="base"/>
                      <a:r>
                        <a:rPr lang="en-US" sz="1800">
                          <a:effectLst/>
                        </a:rPr>
                        <a:t>​</a:t>
                      </a:r>
                      <a:endParaRPr lang="en-US">
                        <a:effectLst/>
                      </a:endParaRPr>
                    </a:p>
                    <a:p>
                      <a:pPr fontAlgn="base"/>
                      <a:r>
                        <a:rPr lang="en-US" sz="1800">
                          <a:effectLst/>
                        </a:rPr>
                        <a:t>​</a:t>
                      </a:r>
                      <a:endParaRPr lang="en-US">
                        <a:effectLst/>
                      </a:endParaRPr>
                    </a:p>
                    <a:p>
                      <a:pPr fontAlgn="base"/>
                      <a:r>
                        <a:rPr lang="en-US" sz="1800">
                          <a:effectLst/>
                        </a:rPr>
                        <a:t>​</a:t>
                      </a:r>
                      <a:endParaRPr lang="en-US">
                        <a:effectLst/>
                      </a:endParaRPr>
                    </a:p>
                    <a:p>
                      <a:pPr algn="just" fontAlgn="base"/>
                      <a:r>
                        <a:rPr lang="en-US" sz="1400">
                          <a:effectLst/>
                        </a:rPr>
                        <a:t>   Jashwanth Naidu​</a:t>
                      </a:r>
                      <a:endParaRPr lang="en-US">
                        <a:effectLst/>
                      </a:endParaRPr>
                    </a:p>
                    <a:p>
                      <a:pPr algn="just" fontAlgn="base"/>
                      <a:r>
                        <a:rPr lang="en-US" sz="1400">
                          <a:effectLst/>
                        </a:rPr>
                        <a:t>    19241A05J4​</a:t>
                      </a:r>
                      <a:endParaRPr lang="en-US">
                        <a:effectLst/>
                      </a:endParaRPr>
                    </a:p>
                    <a:p>
                      <a:pPr fontAlgn="base"/>
                      <a:r>
                        <a:rPr lang="en-US" sz="1800">
                          <a:effectLst/>
                        </a:rPr>
                        <a:t>​</a:t>
                      </a:r>
                      <a:endParaRPr lang="en-US">
                        <a:effectLst/>
                      </a:endParaRPr>
                    </a:p>
                  </a:txBody>
                  <a:tcPr/>
                </a:tc>
                <a:tc>
                  <a:txBody>
                    <a:bodyPr/>
                    <a:lstStyle/>
                    <a:p>
                      <a:pPr fontAlgn="auto"/>
                      <a:r>
                        <a:rPr lang="en-US" sz="1800">
                          <a:effectLst/>
                        </a:rPr>
                        <a:t>​</a:t>
                      </a:r>
                    </a:p>
                    <a:p>
                      <a:pPr fontAlgn="base"/>
                      <a:r>
                        <a:rPr lang="en-US" sz="1800">
                          <a:effectLst/>
                        </a:rPr>
                        <a:t>​</a:t>
                      </a:r>
                      <a:endParaRPr lang="en-US">
                        <a:effectLst/>
                      </a:endParaRPr>
                    </a:p>
                    <a:p>
                      <a:pPr fontAlgn="base"/>
                      <a:r>
                        <a:rPr lang="en-US" sz="1800">
                          <a:effectLst/>
                        </a:rPr>
                        <a:t>​</a:t>
                      </a:r>
                      <a:endParaRPr lang="en-US">
                        <a:effectLst/>
                      </a:endParaRPr>
                    </a:p>
                    <a:p>
                      <a:pPr fontAlgn="base"/>
                      <a:r>
                        <a:rPr lang="en-US" sz="1800">
                          <a:effectLst/>
                        </a:rPr>
                        <a:t>​</a:t>
                      </a:r>
                      <a:endParaRPr lang="en-US">
                        <a:effectLst/>
                      </a:endParaRPr>
                    </a:p>
                    <a:p>
                      <a:pPr fontAlgn="base"/>
                      <a:r>
                        <a:rPr lang="en-US" sz="1800">
                          <a:effectLst/>
                        </a:rPr>
                        <a:t>​</a:t>
                      </a:r>
                      <a:endParaRPr lang="en-US">
                        <a:effectLst/>
                      </a:endParaRPr>
                    </a:p>
                    <a:p>
                      <a:pPr fontAlgn="base"/>
                      <a:r>
                        <a:rPr lang="en-US" sz="1800">
                          <a:effectLst/>
                        </a:rPr>
                        <a:t>​</a:t>
                      </a:r>
                      <a:endParaRPr lang="en-US">
                        <a:effectLst/>
                      </a:endParaRPr>
                    </a:p>
                    <a:p>
                      <a:pPr fontAlgn="base"/>
                      <a:r>
                        <a:rPr lang="en-US" sz="1800">
                          <a:effectLst/>
                        </a:rPr>
                        <a:t>​</a:t>
                      </a:r>
                      <a:endParaRPr lang="en-US">
                        <a:effectLst/>
                      </a:endParaRPr>
                    </a:p>
                    <a:p>
                      <a:pPr fontAlgn="base"/>
                      <a:r>
                        <a:rPr lang="en-US" sz="1800">
                          <a:effectLst/>
                        </a:rPr>
                        <a:t>​</a:t>
                      </a:r>
                      <a:endParaRPr lang="en-US">
                        <a:effectLst/>
                      </a:endParaRPr>
                    </a:p>
                    <a:p>
                      <a:pPr fontAlgn="base"/>
                      <a:r>
                        <a:rPr lang="en-US" sz="1400">
                          <a:effectLst/>
                        </a:rPr>
                        <a:t>      Anand Thota​</a:t>
                      </a:r>
                      <a:endParaRPr lang="en-US">
                        <a:effectLst/>
                      </a:endParaRPr>
                    </a:p>
                    <a:p>
                      <a:pPr fontAlgn="base"/>
                      <a:r>
                        <a:rPr lang="en-US" sz="1400">
                          <a:effectLst/>
                        </a:rPr>
                        <a:t>      19241A05M6​</a:t>
                      </a:r>
                      <a:endParaRPr lang="en-US">
                        <a:effectLst/>
                      </a:endParaRPr>
                    </a:p>
                    <a:p>
                      <a:pPr fontAlgn="base"/>
                      <a:r>
                        <a:rPr lang="en-US" sz="1800">
                          <a:effectLst/>
                        </a:rPr>
                        <a:t>​</a:t>
                      </a:r>
                      <a:endParaRPr lang="en-US">
                        <a:effectLst/>
                      </a:endParaRPr>
                    </a:p>
                  </a:txBody>
                  <a:tcPr/>
                </a:tc>
                <a:extLst>
                  <a:ext uri="{0D108BD9-81ED-4DB2-BD59-A6C34878D82A}">
                    <a16:rowId xmlns="" xmlns:a16="http://schemas.microsoft.com/office/drawing/2014/main" val="2933389407"/>
                  </a:ext>
                </a:extLst>
              </a:tr>
              <a:tr h="581025">
                <a:tc>
                  <a:txBody>
                    <a:bodyPr/>
                    <a:lstStyle/>
                    <a:p>
                      <a:pPr fontAlgn="base"/>
                      <a:r>
                        <a:rPr lang="en-US" sz="1800">
                          <a:effectLst/>
                        </a:rPr>
                        <a:t>Phone no:​</a:t>
                      </a:r>
                      <a:endParaRPr lang="en-US">
                        <a:effectLst/>
                      </a:endParaRPr>
                    </a:p>
                  </a:txBody>
                  <a:tcPr/>
                </a:tc>
                <a:tc>
                  <a:txBody>
                    <a:bodyPr/>
                    <a:lstStyle/>
                    <a:p>
                      <a:pPr algn="ctr" fontAlgn="base"/>
                      <a:r>
                        <a:rPr lang="en-US" sz="1800">
                          <a:effectLst/>
                        </a:rPr>
                        <a:t>7396771991​</a:t>
                      </a:r>
                      <a:endParaRPr lang="en-US">
                        <a:effectLst/>
                      </a:endParaRPr>
                    </a:p>
                  </a:txBody>
                  <a:tcPr/>
                </a:tc>
                <a:tc>
                  <a:txBody>
                    <a:bodyPr/>
                    <a:lstStyle/>
                    <a:p>
                      <a:pPr algn="ctr" fontAlgn="base"/>
                      <a:r>
                        <a:rPr lang="en-US" sz="1800">
                          <a:effectLst/>
                        </a:rPr>
                        <a:t>9177780311​</a:t>
                      </a:r>
                      <a:endParaRPr lang="en-US">
                        <a:effectLst/>
                      </a:endParaRPr>
                    </a:p>
                  </a:txBody>
                  <a:tcPr/>
                </a:tc>
                <a:tc>
                  <a:txBody>
                    <a:bodyPr/>
                    <a:lstStyle/>
                    <a:p>
                      <a:pPr algn="ctr" fontAlgn="base"/>
                      <a:r>
                        <a:rPr lang="en-US" sz="1800">
                          <a:effectLst/>
                        </a:rPr>
                        <a:t>9390741087​</a:t>
                      </a:r>
                      <a:endParaRPr lang="en-US">
                        <a:effectLst/>
                      </a:endParaRPr>
                    </a:p>
                  </a:txBody>
                  <a:tcPr/>
                </a:tc>
                <a:tc>
                  <a:txBody>
                    <a:bodyPr/>
                    <a:lstStyle/>
                    <a:p>
                      <a:pPr algn="ctr" fontAlgn="base"/>
                      <a:r>
                        <a:rPr lang="en-US" sz="1800">
                          <a:effectLst/>
                        </a:rPr>
                        <a:t>9652990299​</a:t>
                      </a:r>
                      <a:endParaRPr lang="en-US">
                        <a:effectLst/>
                      </a:endParaRPr>
                    </a:p>
                  </a:txBody>
                  <a:tcPr/>
                </a:tc>
                <a:extLst>
                  <a:ext uri="{0D108BD9-81ED-4DB2-BD59-A6C34878D82A}">
                    <a16:rowId xmlns="" xmlns:a16="http://schemas.microsoft.com/office/drawing/2014/main" val="2624763617"/>
                  </a:ext>
                </a:extLst>
              </a:tr>
              <a:tr h="581025">
                <a:tc>
                  <a:txBody>
                    <a:bodyPr/>
                    <a:lstStyle/>
                    <a:p>
                      <a:pPr fontAlgn="base"/>
                      <a:r>
                        <a:rPr lang="en-US" sz="1800">
                          <a:effectLst/>
                        </a:rPr>
                        <a:t>Email:​</a:t>
                      </a:r>
                      <a:endParaRPr lang="en-US">
                        <a:effectLst/>
                      </a:endParaRPr>
                    </a:p>
                  </a:txBody>
                  <a:tcPr/>
                </a:tc>
                <a:tc>
                  <a:txBody>
                    <a:bodyPr/>
                    <a:lstStyle/>
                    <a:p>
                      <a:pPr fontAlgn="base"/>
                      <a:r>
                        <a:rPr lang="en-US" sz="1800">
                          <a:effectLst/>
                        </a:rPr>
                        <a:t>navuluruvspavankarthik@gmail.com​</a:t>
                      </a:r>
                      <a:endParaRPr lang="en-US">
                        <a:effectLst/>
                      </a:endParaRPr>
                    </a:p>
                  </a:txBody>
                  <a:tcPr/>
                </a:tc>
                <a:tc>
                  <a:txBody>
                    <a:bodyPr/>
                    <a:lstStyle/>
                    <a:p>
                      <a:pPr fontAlgn="base"/>
                      <a:r>
                        <a:rPr lang="en-US" sz="1800">
                          <a:effectLst/>
                        </a:rPr>
                        <a:t>pradyumnasinha01@gmail.com​</a:t>
                      </a:r>
                      <a:endParaRPr lang="en-US">
                        <a:effectLst/>
                      </a:endParaRPr>
                    </a:p>
                  </a:txBody>
                  <a:tcPr/>
                </a:tc>
                <a:tc>
                  <a:txBody>
                    <a:bodyPr/>
                    <a:lstStyle/>
                    <a:p>
                      <a:pPr fontAlgn="base"/>
                      <a:r>
                        <a:rPr lang="en-US" sz="1800">
                          <a:effectLst/>
                        </a:rPr>
                        <a:t>jashuwanth2001@gmail.com​</a:t>
                      </a:r>
                      <a:endParaRPr lang="en-US">
                        <a:effectLst/>
                      </a:endParaRPr>
                    </a:p>
                  </a:txBody>
                  <a:tcPr/>
                </a:tc>
                <a:tc>
                  <a:txBody>
                    <a:bodyPr/>
                    <a:lstStyle/>
                    <a:p>
                      <a:pPr fontAlgn="base"/>
                      <a:r>
                        <a:rPr lang="en-US" sz="1800">
                          <a:effectLst/>
                        </a:rPr>
                        <a:t>s.v.k.anand.t@gmail.com​</a:t>
                      </a:r>
                      <a:endParaRPr lang="en-US">
                        <a:effectLst/>
                      </a:endParaRPr>
                    </a:p>
                  </a:txBody>
                  <a:tcPr/>
                </a:tc>
                <a:extLst>
                  <a:ext uri="{0D108BD9-81ED-4DB2-BD59-A6C34878D82A}">
                    <a16:rowId xmlns="" xmlns:a16="http://schemas.microsoft.com/office/drawing/2014/main" val="3035620296"/>
                  </a:ext>
                </a:extLst>
              </a:tr>
            </a:tbl>
          </a:graphicData>
        </a:graphic>
      </p:graphicFrame>
      <p:pic>
        <p:nvPicPr>
          <p:cNvPr id="4" name="Picture 4" descr="A picture containing text, person, posing&#10;&#10;Description automatically generated">
            <a:extLst>
              <a:ext uri="{FF2B5EF4-FFF2-40B4-BE49-F238E27FC236}">
                <a16:creationId xmlns="" xmlns:a16="http://schemas.microsoft.com/office/drawing/2014/main" id="{87678AD7-2E2E-41A4-AAFA-DAD47F9E0261}"/>
              </a:ext>
            </a:extLst>
          </p:cNvPr>
          <p:cNvPicPr>
            <a:picLocks noChangeAspect="1"/>
          </p:cNvPicPr>
          <p:nvPr/>
        </p:nvPicPr>
        <p:blipFill>
          <a:blip r:embed="rId2"/>
          <a:stretch>
            <a:fillRect/>
          </a:stretch>
        </p:blipFill>
        <p:spPr>
          <a:xfrm flipH="1">
            <a:off x="3095625" y="955675"/>
            <a:ext cx="1436370" cy="1961515"/>
          </a:xfrm>
          <a:prstGeom prst="rect">
            <a:avLst/>
          </a:prstGeom>
        </p:spPr>
      </p:pic>
      <p:pic>
        <p:nvPicPr>
          <p:cNvPr id="5" name="Picture 5">
            <a:extLst>
              <a:ext uri="{FF2B5EF4-FFF2-40B4-BE49-F238E27FC236}">
                <a16:creationId xmlns="" xmlns:a16="http://schemas.microsoft.com/office/drawing/2014/main" id="{6EC33939-E731-4E54-AB88-DC669DCB7EDA}"/>
              </a:ext>
            </a:extLst>
          </p:cNvPr>
          <p:cNvPicPr>
            <a:picLocks noChangeAspect="1"/>
          </p:cNvPicPr>
          <p:nvPr/>
        </p:nvPicPr>
        <p:blipFill>
          <a:blip r:embed="rId3"/>
          <a:stretch>
            <a:fillRect/>
          </a:stretch>
        </p:blipFill>
        <p:spPr>
          <a:xfrm flipH="1">
            <a:off x="5269230" y="1057910"/>
            <a:ext cx="1315720" cy="1880235"/>
          </a:xfrm>
          <a:prstGeom prst="rect">
            <a:avLst/>
          </a:prstGeom>
        </p:spPr>
      </p:pic>
      <p:pic>
        <p:nvPicPr>
          <p:cNvPr id="6" name="Picture 6">
            <a:extLst>
              <a:ext uri="{FF2B5EF4-FFF2-40B4-BE49-F238E27FC236}">
                <a16:creationId xmlns="" xmlns:a16="http://schemas.microsoft.com/office/drawing/2014/main" id="{84D3655B-C1ED-404F-B923-15AA22FF297A}"/>
              </a:ext>
            </a:extLst>
          </p:cNvPr>
          <p:cNvPicPr>
            <a:picLocks noChangeAspect="1"/>
          </p:cNvPicPr>
          <p:nvPr/>
        </p:nvPicPr>
        <p:blipFill>
          <a:blip r:embed="rId4"/>
          <a:stretch>
            <a:fillRect/>
          </a:stretch>
        </p:blipFill>
        <p:spPr>
          <a:xfrm flipH="1">
            <a:off x="7056120" y="1038225"/>
            <a:ext cx="1266825" cy="1880235"/>
          </a:xfrm>
          <a:prstGeom prst="rect">
            <a:avLst/>
          </a:prstGeom>
        </p:spPr>
      </p:pic>
      <p:pic>
        <p:nvPicPr>
          <p:cNvPr id="7" name="Picture 7" descr="A picture containing text, person&#10;&#10;Description automatically generated">
            <a:extLst>
              <a:ext uri="{FF2B5EF4-FFF2-40B4-BE49-F238E27FC236}">
                <a16:creationId xmlns="" xmlns:a16="http://schemas.microsoft.com/office/drawing/2014/main" id="{B588FEDA-2876-4C56-9E0F-9F965690EA51}"/>
              </a:ext>
            </a:extLst>
          </p:cNvPr>
          <p:cNvPicPr>
            <a:picLocks noChangeAspect="1"/>
          </p:cNvPicPr>
          <p:nvPr/>
        </p:nvPicPr>
        <p:blipFill>
          <a:blip r:embed="rId5"/>
          <a:stretch>
            <a:fillRect/>
          </a:stretch>
        </p:blipFill>
        <p:spPr>
          <a:xfrm flipH="1">
            <a:off x="8815705" y="1018540"/>
            <a:ext cx="1387475" cy="1917065"/>
          </a:xfrm>
          <a:prstGeom prst="rect">
            <a:avLst/>
          </a:prstGeom>
        </p:spPr>
      </p:pic>
    </p:spTree>
    <p:extLst>
      <p:ext uri="{BB962C8B-B14F-4D97-AF65-F5344CB8AC3E}">
        <p14:creationId xmlns:p14="http://schemas.microsoft.com/office/powerpoint/2010/main" val="2832777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 xmlns:a16="http://schemas.microsoft.com/office/drawing/2014/main" id="{DB16AEB5-BFC7-68A9-D5CF-39D5F7AE4A2A}"/>
              </a:ext>
            </a:extLst>
          </p:cNvPr>
          <p:cNvPicPr>
            <a:picLocks noChangeAspect="1"/>
          </p:cNvPicPr>
          <p:nvPr/>
        </p:nvPicPr>
        <p:blipFill>
          <a:blip r:embed="rId2"/>
          <a:stretch>
            <a:fillRect/>
          </a:stretch>
        </p:blipFill>
        <p:spPr>
          <a:xfrm>
            <a:off x="1273629" y="759352"/>
            <a:ext cx="11321142" cy="908810"/>
          </a:xfrm>
          <a:prstGeom prst="rect">
            <a:avLst/>
          </a:prstGeom>
        </p:spPr>
      </p:pic>
      <p:pic>
        <p:nvPicPr>
          <p:cNvPr id="3" name="Picture 3">
            <a:extLst>
              <a:ext uri="{FF2B5EF4-FFF2-40B4-BE49-F238E27FC236}">
                <a16:creationId xmlns="" xmlns:a16="http://schemas.microsoft.com/office/drawing/2014/main" id="{B7980753-6B65-3B0B-9357-BD3658290D32}"/>
              </a:ext>
            </a:extLst>
          </p:cNvPr>
          <p:cNvPicPr>
            <a:picLocks noChangeAspect="1"/>
          </p:cNvPicPr>
          <p:nvPr/>
        </p:nvPicPr>
        <p:blipFill>
          <a:blip r:embed="rId3"/>
          <a:stretch>
            <a:fillRect/>
          </a:stretch>
        </p:blipFill>
        <p:spPr>
          <a:xfrm>
            <a:off x="849087" y="1475549"/>
            <a:ext cx="10493826" cy="4625359"/>
          </a:xfrm>
          <a:prstGeom prst="rect">
            <a:avLst/>
          </a:prstGeom>
        </p:spPr>
      </p:pic>
    </p:spTree>
    <p:extLst>
      <p:ext uri="{BB962C8B-B14F-4D97-AF65-F5344CB8AC3E}">
        <p14:creationId xmlns:p14="http://schemas.microsoft.com/office/powerpoint/2010/main" val="15865731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020" y="967740"/>
            <a:ext cx="9860280" cy="5158740"/>
          </a:xfrm>
          <a:prstGeom prst="rect">
            <a:avLst/>
          </a:prstGeom>
        </p:spPr>
      </p:pic>
    </p:spTree>
    <p:extLst>
      <p:ext uri="{BB962C8B-B14F-4D97-AF65-F5344CB8AC3E}">
        <p14:creationId xmlns:p14="http://schemas.microsoft.com/office/powerpoint/2010/main" val="406793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290" y="685800"/>
            <a:ext cx="10648950" cy="5547360"/>
          </a:xfrm>
          <a:prstGeom prst="rect">
            <a:avLst/>
          </a:prstGeom>
        </p:spPr>
      </p:pic>
    </p:spTree>
    <p:extLst>
      <p:ext uri="{BB962C8B-B14F-4D97-AF65-F5344CB8AC3E}">
        <p14:creationId xmlns:p14="http://schemas.microsoft.com/office/powerpoint/2010/main" val="1716934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529" y="778933"/>
            <a:ext cx="10525337" cy="5274734"/>
          </a:xfrm>
          <a:prstGeom prst="rect">
            <a:avLst/>
          </a:prstGeom>
        </p:spPr>
      </p:pic>
    </p:spTree>
    <p:extLst>
      <p:ext uri="{BB962C8B-B14F-4D97-AF65-F5344CB8AC3E}">
        <p14:creationId xmlns:p14="http://schemas.microsoft.com/office/powerpoint/2010/main" val="17032334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100" y="731520"/>
            <a:ext cx="10561320" cy="5516880"/>
          </a:xfrm>
          <a:prstGeom prst="rect">
            <a:avLst/>
          </a:prstGeom>
        </p:spPr>
      </p:pic>
    </p:spTree>
    <p:extLst>
      <p:ext uri="{BB962C8B-B14F-4D97-AF65-F5344CB8AC3E}">
        <p14:creationId xmlns:p14="http://schemas.microsoft.com/office/powerpoint/2010/main" val="3166350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980" y="853440"/>
            <a:ext cx="10325100" cy="5212080"/>
          </a:xfrm>
          <a:prstGeom prst="rect">
            <a:avLst/>
          </a:prstGeom>
        </p:spPr>
      </p:pic>
    </p:spTree>
    <p:extLst>
      <p:ext uri="{BB962C8B-B14F-4D97-AF65-F5344CB8AC3E}">
        <p14:creationId xmlns:p14="http://schemas.microsoft.com/office/powerpoint/2010/main" val="20766792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530" y="731520"/>
            <a:ext cx="10587990" cy="5509260"/>
          </a:xfrm>
          <a:prstGeom prst="rect">
            <a:avLst/>
          </a:prstGeom>
        </p:spPr>
      </p:pic>
    </p:spTree>
    <p:extLst>
      <p:ext uri="{BB962C8B-B14F-4D97-AF65-F5344CB8AC3E}">
        <p14:creationId xmlns:p14="http://schemas.microsoft.com/office/powerpoint/2010/main" val="36821766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339" y="685800"/>
            <a:ext cx="10623127" cy="5435600"/>
          </a:xfrm>
          <a:prstGeom prst="rect">
            <a:avLst/>
          </a:prstGeom>
        </p:spPr>
      </p:pic>
    </p:spTree>
    <p:extLst>
      <p:ext uri="{BB962C8B-B14F-4D97-AF65-F5344CB8AC3E}">
        <p14:creationId xmlns:p14="http://schemas.microsoft.com/office/powerpoint/2010/main" val="27855288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150" y="838200"/>
            <a:ext cx="10603230" cy="5379720"/>
          </a:xfrm>
          <a:prstGeom prst="rect">
            <a:avLst/>
          </a:prstGeom>
        </p:spPr>
      </p:pic>
    </p:spTree>
    <p:extLst>
      <p:ext uri="{BB962C8B-B14F-4D97-AF65-F5344CB8AC3E}">
        <p14:creationId xmlns:p14="http://schemas.microsoft.com/office/powerpoint/2010/main" val="1929046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 xmlns:a16="http://schemas.microsoft.com/office/drawing/2014/main" id="{544958B8-57B6-4B37-8A18-D54A32EC2D3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B7E4A740-3A69-42A5-8AC0-3905D518F41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08012" y="609600"/>
            <a:ext cx="10972800" cy="5638800"/>
          </a:xfrm>
          <a:prstGeom prst="rect">
            <a:avLst/>
          </a:prstGeom>
          <a:noFill/>
          <a:ln w="15875" cap="flat">
            <a:solidFill>
              <a:schemeClr val="bg1"/>
            </a:solidFill>
            <a:miter lim="800000"/>
          </a:ln>
        </p:spPr>
        <p:style>
          <a:lnRef idx="1">
            <a:schemeClr val="accent1"/>
          </a:lnRef>
          <a:fillRef idx="3">
            <a:schemeClr val="accent1"/>
          </a:fillRef>
          <a:effectRef idx="2">
            <a:schemeClr val="accent1"/>
          </a:effectRef>
          <a:fontRef idx="minor">
            <a:schemeClr val="lt1"/>
          </a:fontRef>
        </p:style>
      </p:sp>
      <p:grpSp>
        <p:nvGrpSpPr>
          <p:cNvPr id="11" name="Group 10">
            <a:extLst>
              <a:ext uri="{FF2B5EF4-FFF2-40B4-BE49-F238E27FC236}">
                <a16:creationId xmlns="" xmlns:a16="http://schemas.microsoft.com/office/drawing/2014/main" id="{8283C010-53D7-404B-9300-DB1BAE1EAE91}"/>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3128956"/>
            <a:ext cx="12234672" cy="658368"/>
            <a:chOff x="-18288" y="3128956"/>
            <a:chExt cx="12234672" cy="658368"/>
          </a:xfrm>
        </p:grpSpPr>
        <p:sp useBgFill="1">
          <p:nvSpPr>
            <p:cNvPr id="12" name="Rounded Rectangle 21">
              <a:extLst>
                <a:ext uri="{FF2B5EF4-FFF2-40B4-BE49-F238E27FC236}">
                  <a16:creationId xmlns="" xmlns:a16="http://schemas.microsoft.com/office/drawing/2014/main" id="{DFC03671-D6D3-4BA9-AD3E-6ADE11D07CE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732303"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13" name="Picture 12">
              <a:extLst>
                <a:ext uri="{FF2B5EF4-FFF2-40B4-BE49-F238E27FC236}">
                  <a16:creationId xmlns="" xmlns:a16="http://schemas.microsoft.com/office/drawing/2014/main" id="{DFD51935-8C23-4BCB-987B-F5AC9E3D94CA}"/>
                </a:ext>
                <a:ext uri="{C183D7F6-B498-43B3-948B-1728B52AA6E4}">
                  <adec:decorative xmlns="" xmlns:adec="http://schemas.microsoft.com/office/drawing/2017/decorative" val="1"/>
                </a:ext>
              </a:extLst>
            </p:cNvPr>
            <p:cNvPicPr>
              <a:picLocks noChangeAspect="1"/>
            </p:cNvPicPr>
            <p:nvPr>
              <p:extLst>
                <p:ext uri="{386F3935-93C4-4BCD-93E2-E3B085C9AB24}">
                  <p16:designElem xmlns=""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8288" y="3154680"/>
              <a:ext cx="777240" cy="606425"/>
            </a:xfrm>
            <a:prstGeom prst="rect">
              <a:avLst/>
            </a:prstGeom>
          </p:spPr>
        </p:pic>
        <p:sp useBgFill="1">
          <p:nvSpPr>
            <p:cNvPr id="14" name="Rounded Rectangle 27">
              <a:extLst>
                <a:ext uri="{FF2B5EF4-FFF2-40B4-BE49-F238E27FC236}">
                  <a16:creationId xmlns="" xmlns:a16="http://schemas.microsoft.com/office/drawing/2014/main" id="{72D5A197-23EF-4751-9E72-FEB79910EF1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1414377"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15" name="Picture 14">
              <a:extLst>
                <a:ext uri="{FF2B5EF4-FFF2-40B4-BE49-F238E27FC236}">
                  <a16:creationId xmlns="" xmlns:a16="http://schemas.microsoft.com/office/drawing/2014/main" id="{5DD7E4D1-EC3E-4109-9647-9E6652A92D34}"/>
                </a:ext>
                <a:ext uri="{C183D7F6-B498-43B3-948B-1728B52AA6E4}">
                  <adec:decorative xmlns="" xmlns:adec="http://schemas.microsoft.com/office/drawing/2017/decorative" val="1"/>
                </a:ext>
              </a:extLst>
            </p:cNvPr>
            <p:cNvPicPr>
              <a:picLocks noChangeAspect="1"/>
            </p:cNvPicPr>
            <p:nvPr>
              <p:extLst>
                <p:ext uri="{386F3935-93C4-4BCD-93E2-E3B085C9AB24}">
                  <p16:designElem xmlns=""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flipH="1">
              <a:off x="11439144" y="3154680"/>
              <a:ext cx="777240" cy="606425"/>
            </a:xfrm>
            <a:prstGeom prst="rect">
              <a:avLst/>
            </a:prstGeom>
          </p:spPr>
        </p:pic>
      </p:gr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1333" y="778933"/>
            <a:ext cx="10430933" cy="5325533"/>
          </a:xfrm>
          <a:prstGeom prst="rect">
            <a:avLst/>
          </a:prstGeom>
        </p:spPr>
      </p:pic>
    </p:spTree>
    <p:extLst>
      <p:ext uri="{BB962C8B-B14F-4D97-AF65-F5344CB8AC3E}">
        <p14:creationId xmlns:p14="http://schemas.microsoft.com/office/powerpoint/2010/main" val="2237824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63" name="Group 43">
            <a:extLst>
              <a:ext uri="{FF2B5EF4-FFF2-40B4-BE49-F238E27FC236}">
                <a16:creationId xmlns="" xmlns:a16="http://schemas.microsoft.com/office/drawing/2014/main" id="{DFB5D1BB-0703-437B-BD1E-1D07F8A2730B}"/>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5736" y="0"/>
            <a:ext cx="12229962" cy="6856214"/>
            <a:chOff x="-15736" y="0"/>
            <a:chExt cx="12229962" cy="6856214"/>
          </a:xfrm>
        </p:grpSpPr>
        <p:pic>
          <p:nvPicPr>
            <p:cNvPr id="45" name="Picture 44">
              <a:extLst>
                <a:ext uri="{FF2B5EF4-FFF2-40B4-BE49-F238E27FC236}">
                  <a16:creationId xmlns="" xmlns:a16="http://schemas.microsoft.com/office/drawing/2014/main" id="{3886586B-3F0F-4593-B272-AE75AD0F0929}"/>
                </a:ext>
                <a:ext uri="{C183D7F6-B498-43B3-948B-1728B52AA6E4}">
                  <adec:decorative xmlns="" xmlns:adec="http://schemas.microsoft.com/office/drawing/2017/decorative" val="1"/>
                </a:ext>
              </a:extLst>
            </p:cNvPr>
            <p:cNvPicPr>
              <a:picLocks noChangeAspect="1"/>
            </p:cNvPicPr>
            <p:nvPr>
              <p:extLst>
                <p:ext uri="{386F3935-93C4-4BCD-93E2-E3B085C9AB24}">
                  <p16:designElem xmlns=""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6" name="Rectangle 45">
              <a:extLst>
                <a:ext uri="{FF2B5EF4-FFF2-40B4-BE49-F238E27FC236}">
                  <a16:creationId xmlns="" xmlns:a16="http://schemas.microsoft.com/office/drawing/2014/main" id="{020DEB59-BF94-41B5-8F16-8B10442EE09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7" name="Picture 46">
              <a:extLst>
                <a:ext uri="{FF2B5EF4-FFF2-40B4-BE49-F238E27FC236}">
                  <a16:creationId xmlns="" xmlns:a16="http://schemas.microsoft.com/office/drawing/2014/main" id="{9A3BEF6F-FC03-43B1-8D1B-8DA3A360DBF0}"/>
                </a:ext>
                <a:ext uri="{C183D7F6-B498-43B3-948B-1728B52AA6E4}">
                  <adec:decorative xmlns="" xmlns:adec="http://schemas.microsoft.com/office/drawing/2017/decorative" val="1"/>
                </a:ext>
              </a:extLst>
            </p:cNvPr>
            <p:cNvPicPr>
              <a:picLocks noChangeAspect="1"/>
            </p:cNvPicPr>
            <p:nvPr>
              <p:extLst>
                <p:ext uri="{386F3935-93C4-4BCD-93E2-E3B085C9AB24}">
                  <p16:designElem xmlns=""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8" name="Picture 47">
              <a:extLst>
                <a:ext uri="{FF2B5EF4-FFF2-40B4-BE49-F238E27FC236}">
                  <a16:creationId xmlns="" xmlns:a16="http://schemas.microsoft.com/office/drawing/2014/main" id="{0F49BA32-A501-4C79-9A72-92587AB9EEFE}"/>
                </a:ext>
                <a:ext uri="{C183D7F6-B498-43B3-948B-1728B52AA6E4}">
                  <adec:decorative xmlns="" xmlns:adec="http://schemas.microsoft.com/office/drawing/2017/decorative" val="1"/>
                </a:ext>
              </a:extLst>
            </p:cNvPr>
            <p:cNvPicPr>
              <a:picLocks noChangeAspect="1"/>
            </p:cNvPicPr>
            <p:nvPr>
              <p:extLst>
                <p:ext uri="{386F3935-93C4-4BCD-93E2-E3B085C9AB24}">
                  <p16:designElem xmlns=""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64" name="Straight Connector 49">
            <a:extLst>
              <a:ext uri="{FF2B5EF4-FFF2-40B4-BE49-F238E27FC236}">
                <a16:creationId xmlns="" xmlns:a16="http://schemas.microsoft.com/office/drawing/2014/main" id="{883F92AF-2403-4558-B1D7-72130A1E4BC7}"/>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65" name="Rectangle 51">
            <a:extLst>
              <a:ext uri="{FF2B5EF4-FFF2-40B4-BE49-F238E27FC236}">
                <a16:creationId xmlns="" xmlns:a16="http://schemas.microsoft.com/office/drawing/2014/main" id="{22AC0F86-9A78-4E84-A4B4-ADB8B2629A0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53">
            <a:extLst>
              <a:ext uri="{FF2B5EF4-FFF2-40B4-BE49-F238E27FC236}">
                <a16:creationId xmlns="" xmlns:a16="http://schemas.microsoft.com/office/drawing/2014/main" id="{4AF78B9E-8BE2-4706-9377-A05FA25ABAB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5736" y="0"/>
            <a:ext cx="12229962" cy="6856214"/>
            <a:chOff x="-15736" y="0"/>
            <a:chExt cx="12229962" cy="6856214"/>
          </a:xfrm>
        </p:grpSpPr>
        <p:pic>
          <p:nvPicPr>
            <p:cNvPr id="55" name="Picture 54">
              <a:extLst>
                <a:ext uri="{FF2B5EF4-FFF2-40B4-BE49-F238E27FC236}">
                  <a16:creationId xmlns="" xmlns:a16="http://schemas.microsoft.com/office/drawing/2014/main" id="{32CDFDE2-4DB3-4623-BA21-187D1B710FB9}"/>
                </a:ext>
                <a:ext uri="{C183D7F6-B498-43B3-948B-1728B52AA6E4}">
                  <adec:decorative xmlns="" xmlns:adec="http://schemas.microsoft.com/office/drawing/2017/decorative" val="1"/>
                </a:ext>
              </a:extLst>
            </p:cNvPr>
            <p:cNvPicPr>
              <a:picLocks noChangeAspect="1"/>
            </p:cNvPicPr>
            <p:nvPr>
              <p:extLst>
                <p:ext uri="{386F3935-93C4-4BCD-93E2-E3B085C9AB24}">
                  <p16:designElem xmlns=""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6" name="Rectangle 55">
              <a:extLst>
                <a:ext uri="{FF2B5EF4-FFF2-40B4-BE49-F238E27FC236}">
                  <a16:creationId xmlns="" xmlns:a16="http://schemas.microsoft.com/office/drawing/2014/main" id="{ED74B2AA-1443-4E9B-8462-F7F5B852590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57" name="Picture 56">
              <a:extLst>
                <a:ext uri="{FF2B5EF4-FFF2-40B4-BE49-F238E27FC236}">
                  <a16:creationId xmlns="" xmlns:a16="http://schemas.microsoft.com/office/drawing/2014/main" id="{9BB652B6-7300-49EC-9422-EF5342492AF1}"/>
                </a:ext>
                <a:ext uri="{C183D7F6-B498-43B3-948B-1728B52AA6E4}">
                  <adec:decorative xmlns="" xmlns:adec="http://schemas.microsoft.com/office/drawing/2017/decorative" val="1"/>
                </a:ext>
              </a:extLst>
            </p:cNvPr>
            <p:cNvPicPr>
              <a:picLocks noChangeAspect="1"/>
            </p:cNvPicPr>
            <p:nvPr>
              <p:extLst>
                <p:ext uri="{386F3935-93C4-4BCD-93E2-E3B085C9AB24}">
                  <p16:designElem xmlns=""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58" name="Picture 57">
              <a:extLst>
                <a:ext uri="{FF2B5EF4-FFF2-40B4-BE49-F238E27FC236}">
                  <a16:creationId xmlns="" xmlns:a16="http://schemas.microsoft.com/office/drawing/2014/main" id="{D0909587-01DE-424D-A15F-DAA28CF2CD38}"/>
                </a:ext>
                <a:ext uri="{C183D7F6-B498-43B3-948B-1728B52AA6E4}">
                  <adec:decorative xmlns="" xmlns:adec="http://schemas.microsoft.com/office/drawing/2017/decorative" val="1"/>
                </a:ext>
              </a:extLst>
            </p:cNvPr>
            <p:cNvPicPr>
              <a:picLocks noChangeAspect="1"/>
            </p:cNvPicPr>
            <p:nvPr>
              <p:extLst>
                <p:ext uri="{386F3935-93C4-4BCD-93E2-E3B085C9AB24}">
                  <p16:designElem xmlns=""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67" name="Rectangle 59">
            <a:extLst>
              <a:ext uri="{FF2B5EF4-FFF2-40B4-BE49-F238E27FC236}">
                <a16:creationId xmlns="" xmlns:a16="http://schemas.microsoft.com/office/drawing/2014/main" id="{69A54E25-1C05-48E5-A5CC-3778C1D3632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a:extLst>
              <a:ext uri="{FF2B5EF4-FFF2-40B4-BE49-F238E27FC236}">
                <a16:creationId xmlns="" xmlns:a16="http://schemas.microsoft.com/office/drawing/2014/main" id="{CEECF9CD-771A-D805-9DB2-832E6C014083}"/>
              </a:ext>
            </a:extLst>
          </p:cNvPr>
          <p:cNvPicPr>
            <a:picLocks noChangeAspect="1"/>
          </p:cNvPicPr>
          <p:nvPr/>
        </p:nvPicPr>
        <p:blipFill rotWithShape="1">
          <a:blip r:embed="rId5"/>
          <a:srcRect t="503" b="10623"/>
          <a:stretch/>
        </p:blipFill>
        <p:spPr>
          <a:xfrm>
            <a:off x="1412683" y="1410208"/>
            <a:ext cx="5278777" cy="3858780"/>
          </a:xfrm>
          <a:prstGeom prst="rect">
            <a:avLst/>
          </a:prstGeom>
        </p:spPr>
      </p:pic>
      <p:cxnSp>
        <p:nvCxnSpPr>
          <p:cNvPr id="62" name="Straight Connector 61">
            <a:extLst>
              <a:ext uri="{FF2B5EF4-FFF2-40B4-BE49-F238E27FC236}">
                <a16:creationId xmlns="" xmlns:a16="http://schemas.microsoft.com/office/drawing/2014/main" id="{0E5D0023-B23E-4823-8D72-B07FFF8CAE96}"/>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 xmlns:a16="http://schemas.microsoft.com/office/drawing/2014/main" id="{07C40E27-CC89-453D-9937-F75F9BC7D7F4}"/>
              </a:ext>
            </a:extLst>
          </p:cNvPr>
          <p:cNvSpPr txBox="1"/>
          <p:nvPr/>
        </p:nvSpPr>
        <p:spPr>
          <a:xfrm>
            <a:off x="7516534" y="2470122"/>
            <a:ext cx="3370416" cy="340574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defTabSz="457200">
              <a:lnSpc>
                <a:spcPct val="90000"/>
              </a:lnSpc>
              <a:spcBef>
                <a:spcPct val="20000"/>
              </a:spcBef>
              <a:spcAft>
                <a:spcPts val="600"/>
              </a:spcAft>
              <a:buClr>
                <a:schemeClr val="accent1"/>
              </a:buClr>
              <a:buSzPct val="115000"/>
            </a:pPr>
            <a:r>
              <a:rPr lang="en-US" b="1" u="sng" dirty="0">
                <a:solidFill>
                  <a:schemeClr val="tx1">
                    <a:lumMod val="85000"/>
                    <a:lumOff val="15000"/>
                  </a:schemeClr>
                </a:solidFill>
              </a:rPr>
              <a:t>Abstract:</a:t>
            </a:r>
            <a:endParaRPr lang="en-US" dirty="0">
              <a:solidFill>
                <a:schemeClr val="tx1">
                  <a:lumMod val="85000"/>
                  <a:lumOff val="15000"/>
                </a:schemeClr>
              </a:solidFill>
            </a:endParaRPr>
          </a:p>
          <a:p>
            <a:pPr defTabSz="457200">
              <a:lnSpc>
                <a:spcPct val="90000"/>
              </a:lnSpc>
              <a:spcBef>
                <a:spcPct val="20000"/>
              </a:spcBef>
              <a:spcAft>
                <a:spcPts val="600"/>
              </a:spcAft>
              <a:buClr>
                <a:schemeClr val="accent1"/>
              </a:buClr>
              <a:buSzPct val="115000"/>
              <a:buFont typeface="Arial"/>
              <a:buChar char="•"/>
            </a:pPr>
            <a:r>
              <a:rPr lang="en-US" dirty="0">
                <a:solidFill>
                  <a:schemeClr val="tx1">
                    <a:lumMod val="85000"/>
                    <a:lumOff val="15000"/>
                  </a:schemeClr>
                </a:solidFill>
              </a:rPr>
              <a:t>Communication is very crucial to human beings, as it enables us to express ourselves. We communicate through speech, gestures, body language, reading, writing or through visual aids, speech being one of the most commonly used among them. However, unfortunately, for the speaking and hearing-impaired minority, there is a communication gap.</a:t>
            </a:r>
          </a:p>
          <a:p>
            <a:pPr defTabSz="457200">
              <a:lnSpc>
                <a:spcPct val="90000"/>
              </a:lnSpc>
              <a:spcBef>
                <a:spcPct val="20000"/>
              </a:spcBef>
              <a:spcAft>
                <a:spcPts val="600"/>
              </a:spcAft>
              <a:buClr>
                <a:schemeClr val="accent1"/>
              </a:buClr>
              <a:buSzPct val="115000"/>
            </a:pPr>
            <a:endParaRPr lang="en-US">
              <a:solidFill>
                <a:schemeClr val="tx1">
                  <a:lumMod val="85000"/>
                  <a:lumOff val="15000"/>
                </a:schemeClr>
              </a:solidFill>
            </a:endParaRPr>
          </a:p>
        </p:txBody>
      </p:sp>
      <p:sp>
        <p:nvSpPr>
          <p:cNvPr id="7" name="TextBox 6">
            <a:extLst>
              <a:ext uri="{FF2B5EF4-FFF2-40B4-BE49-F238E27FC236}">
                <a16:creationId xmlns="" xmlns:a16="http://schemas.microsoft.com/office/drawing/2014/main" id="{5A1BB9B7-CF19-40F9-8AC3-F47AEAA52B47}"/>
              </a:ext>
            </a:extLst>
          </p:cNvPr>
          <p:cNvSpPr txBox="1"/>
          <p:nvPr/>
        </p:nvSpPr>
        <p:spPr>
          <a:xfrm>
            <a:off x="2245360" y="2473960"/>
            <a:ext cx="2743200" cy="317500"/>
          </a:xfrm>
          <a:prstGeom prst="rect">
            <a:avLst/>
          </a:prstGeom>
        </p:spPr>
        <p:txBody>
          <a:bodyPr lIns="91440" tIns="45720" rIns="91440" bIns="45720" anchor="t">
            <a:normAutofit fontScale="92500" lnSpcReduction="20000"/>
          </a:bodyPr>
          <a:lstStyle/>
          <a:p>
            <a:endParaRPr lang="en-US"/>
          </a:p>
        </p:txBody>
      </p:sp>
    </p:spTree>
    <p:extLst>
      <p:ext uri="{BB962C8B-B14F-4D97-AF65-F5344CB8AC3E}">
        <p14:creationId xmlns:p14="http://schemas.microsoft.com/office/powerpoint/2010/main" val="2436686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 xmlns:a16="http://schemas.microsoft.com/office/drawing/2014/main" id="{544958B8-57B6-4B37-8A18-D54A32EC2D3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B7E4A740-3A69-42A5-8AC0-3905D518F41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08012" y="609600"/>
            <a:ext cx="10972800" cy="5638800"/>
          </a:xfrm>
          <a:prstGeom prst="rect">
            <a:avLst/>
          </a:prstGeom>
          <a:noFill/>
          <a:ln w="15875" cap="flat">
            <a:solidFill>
              <a:schemeClr val="bg1"/>
            </a:solidFill>
            <a:miter lim="800000"/>
          </a:ln>
        </p:spPr>
        <p:style>
          <a:lnRef idx="1">
            <a:schemeClr val="accent1"/>
          </a:lnRef>
          <a:fillRef idx="3">
            <a:schemeClr val="accent1"/>
          </a:fillRef>
          <a:effectRef idx="2">
            <a:schemeClr val="accent1"/>
          </a:effectRef>
          <a:fontRef idx="minor">
            <a:schemeClr val="lt1"/>
          </a:fontRef>
        </p:style>
      </p:sp>
      <p:grpSp>
        <p:nvGrpSpPr>
          <p:cNvPr id="11" name="Group 10">
            <a:extLst>
              <a:ext uri="{FF2B5EF4-FFF2-40B4-BE49-F238E27FC236}">
                <a16:creationId xmlns="" xmlns:a16="http://schemas.microsoft.com/office/drawing/2014/main" id="{8283C010-53D7-404B-9300-DB1BAE1EAE91}"/>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3128956"/>
            <a:ext cx="12234672" cy="658368"/>
            <a:chOff x="-18288" y="3128956"/>
            <a:chExt cx="12234672" cy="658368"/>
          </a:xfrm>
        </p:grpSpPr>
        <p:sp useBgFill="1">
          <p:nvSpPr>
            <p:cNvPr id="12" name="Rounded Rectangle 21">
              <a:extLst>
                <a:ext uri="{FF2B5EF4-FFF2-40B4-BE49-F238E27FC236}">
                  <a16:creationId xmlns="" xmlns:a16="http://schemas.microsoft.com/office/drawing/2014/main" id="{DFC03671-D6D3-4BA9-AD3E-6ADE11D07CE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732303"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13" name="Picture 12">
              <a:extLst>
                <a:ext uri="{FF2B5EF4-FFF2-40B4-BE49-F238E27FC236}">
                  <a16:creationId xmlns="" xmlns:a16="http://schemas.microsoft.com/office/drawing/2014/main" id="{DFD51935-8C23-4BCB-987B-F5AC9E3D94CA}"/>
                </a:ext>
                <a:ext uri="{C183D7F6-B498-43B3-948B-1728B52AA6E4}">
                  <adec:decorative xmlns="" xmlns:adec="http://schemas.microsoft.com/office/drawing/2017/decorative" val="1"/>
                </a:ext>
              </a:extLst>
            </p:cNvPr>
            <p:cNvPicPr>
              <a:picLocks noChangeAspect="1"/>
            </p:cNvPicPr>
            <p:nvPr>
              <p:extLst>
                <p:ext uri="{386F3935-93C4-4BCD-93E2-E3B085C9AB24}">
                  <p16:designElem xmlns=""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8288" y="3154680"/>
              <a:ext cx="777240" cy="606425"/>
            </a:xfrm>
            <a:prstGeom prst="rect">
              <a:avLst/>
            </a:prstGeom>
          </p:spPr>
        </p:pic>
        <p:sp useBgFill="1">
          <p:nvSpPr>
            <p:cNvPr id="14" name="Rounded Rectangle 27">
              <a:extLst>
                <a:ext uri="{FF2B5EF4-FFF2-40B4-BE49-F238E27FC236}">
                  <a16:creationId xmlns="" xmlns:a16="http://schemas.microsoft.com/office/drawing/2014/main" id="{72D5A197-23EF-4751-9E72-FEB79910EF1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1414377"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15" name="Picture 14">
              <a:extLst>
                <a:ext uri="{FF2B5EF4-FFF2-40B4-BE49-F238E27FC236}">
                  <a16:creationId xmlns="" xmlns:a16="http://schemas.microsoft.com/office/drawing/2014/main" id="{5DD7E4D1-EC3E-4109-9647-9E6652A92D34}"/>
                </a:ext>
                <a:ext uri="{C183D7F6-B498-43B3-948B-1728B52AA6E4}">
                  <adec:decorative xmlns="" xmlns:adec="http://schemas.microsoft.com/office/drawing/2017/decorative" val="1"/>
                </a:ext>
              </a:extLst>
            </p:cNvPr>
            <p:cNvPicPr>
              <a:picLocks noChangeAspect="1"/>
            </p:cNvPicPr>
            <p:nvPr>
              <p:extLst>
                <p:ext uri="{386F3935-93C4-4BCD-93E2-E3B085C9AB24}">
                  <p16:designElem xmlns=""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flipH="1">
              <a:off x="11439144" y="3154680"/>
              <a:ext cx="777240" cy="606425"/>
            </a:xfrm>
            <a:prstGeom prst="rect">
              <a:avLst/>
            </a:prstGeom>
          </p:spPr>
        </p:pic>
      </p:gr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399" y="753532"/>
            <a:ext cx="10371667" cy="5249335"/>
          </a:xfrm>
          <a:prstGeom prst="rect">
            <a:avLst/>
          </a:prstGeom>
        </p:spPr>
      </p:pic>
    </p:spTree>
    <p:extLst>
      <p:ext uri="{BB962C8B-B14F-4D97-AF65-F5344CB8AC3E}">
        <p14:creationId xmlns:p14="http://schemas.microsoft.com/office/powerpoint/2010/main" val="509070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711200"/>
            <a:ext cx="10515600" cy="5537200"/>
          </a:xfrm>
          <a:prstGeom prst="rect">
            <a:avLst/>
          </a:prstGeom>
        </p:spPr>
      </p:pic>
    </p:spTree>
    <p:extLst>
      <p:ext uri="{BB962C8B-B14F-4D97-AF65-F5344CB8AC3E}">
        <p14:creationId xmlns:p14="http://schemas.microsoft.com/office/powerpoint/2010/main" val="21065129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0" y="680720"/>
            <a:ext cx="10160000" cy="5476240"/>
          </a:xfrm>
          <a:prstGeom prst="rect">
            <a:avLst/>
          </a:prstGeom>
        </p:spPr>
      </p:pic>
    </p:spTree>
    <p:extLst>
      <p:ext uri="{BB962C8B-B14F-4D97-AF65-F5344CB8AC3E}">
        <p14:creationId xmlns:p14="http://schemas.microsoft.com/office/powerpoint/2010/main" val="20310784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240" y="670560"/>
            <a:ext cx="10373360" cy="5476240"/>
          </a:xfrm>
          <a:prstGeom prst="rect">
            <a:avLst/>
          </a:prstGeom>
        </p:spPr>
      </p:pic>
    </p:spTree>
    <p:extLst>
      <p:ext uri="{BB962C8B-B14F-4D97-AF65-F5344CB8AC3E}">
        <p14:creationId xmlns:p14="http://schemas.microsoft.com/office/powerpoint/2010/main" val="26218651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800" y="904240"/>
            <a:ext cx="10464800" cy="5110480"/>
          </a:xfrm>
          <a:prstGeom prst="rect">
            <a:avLst/>
          </a:prstGeom>
        </p:spPr>
      </p:pic>
    </p:spTree>
    <p:extLst>
      <p:ext uri="{BB962C8B-B14F-4D97-AF65-F5344CB8AC3E}">
        <p14:creationId xmlns:p14="http://schemas.microsoft.com/office/powerpoint/2010/main" val="8104185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240" y="731520"/>
            <a:ext cx="10393680" cy="5527040"/>
          </a:xfrm>
          <a:prstGeom prst="rect">
            <a:avLst/>
          </a:prstGeom>
        </p:spPr>
      </p:pic>
    </p:spTree>
    <p:extLst>
      <p:ext uri="{BB962C8B-B14F-4D97-AF65-F5344CB8AC3E}">
        <p14:creationId xmlns:p14="http://schemas.microsoft.com/office/powerpoint/2010/main" val="129163987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60" y="659130"/>
            <a:ext cx="10546080" cy="5539740"/>
          </a:xfrm>
          <a:prstGeom prst="rect">
            <a:avLst/>
          </a:prstGeom>
        </p:spPr>
      </p:pic>
    </p:spTree>
    <p:extLst>
      <p:ext uri="{BB962C8B-B14F-4D97-AF65-F5344CB8AC3E}">
        <p14:creationId xmlns:p14="http://schemas.microsoft.com/office/powerpoint/2010/main" val="113143255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320" y="659130"/>
            <a:ext cx="10586720" cy="5539740"/>
          </a:xfrm>
          <a:prstGeom prst="rect">
            <a:avLst/>
          </a:prstGeom>
        </p:spPr>
      </p:pic>
    </p:spTree>
    <p:extLst>
      <p:ext uri="{BB962C8B-B14F-4D97-AF65-F5344CB8AC3E}">
        <p14:creationId xmlns:p14="http://schemas.microsoft.com/office/powerpoint/2010/main" val="119854095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 xmlns:a16="http://schemas.microsoft.com/office/drawing/2014/main" id="{7575D7A7-3C36-4508-9BC6-70A93BD3C438}"/>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6934" y="0"/>
            <a:ext cx="12231160" cy="6856214"/>
            <a:chOff x="-16934" y="0"/>
            <a:chExt cx="12231160" cy="6856214"/>
          </a:xfrm>
        </p:grpSpPr>
        <p:pic>
          <p:nvPicPr>
            <p:cNvPr id="9" name="Picture 8">
              <a:extLst>
                <a:ext uri="{FF2B5EF4-FFF2-40B4-BE49-F238E27FC236}">
                  <a16:creationId xmlns="" xmlns:a16="http://schemas.microsoft.com/office/drawing/2014/main" id="{BC964A0D-06B7-4C16-AC9F-20ADDA8059EB}"/>
                </a:ext>
                <a:ext uri="{C183D7F6-B498-43B3-948B-1728B52AA6E4}">
                  <adec:decorative xmlns="" xmlns:adec="http://schemas.microsoft.com/office/drawing/2017/decorative" val="1"/>
                </a:ext>
              </a:extLst>
            </p:cNvPr>
            <p:cNvPicPr>
              <a:picLocks noChangeAspect="1"/>
            </p:cNvPicPr>
            <p:nvPr>
              <p:extLst>
                <p:ext uri="{386F3935-93C4-4BCD-93E2-E3B085C9AB24}">
                  <p16:designElem xmlns=""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 name="Rectangle 9">
              <a:extLst>
                <a:ext uri="{FF2B5EF4-FFF2-40B4-BE49-F238E27FC236}">
                  <a16:creationId xmlns="" xmlns:a16="http://schemas.microsoft.com/office/drawing/2014/main" id="{F5703F5C-55DF-45CD-BC3F-3BE8F10339E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1" name="Picture 10">
              <a:extLst>
                <a:ext uri="{FF2B5EF4-FFF2-40B4-BE49-F238E27FC236}">
                  <a16:creationId xmlns="" xmlns:a16="http://schemas.microsoft.com/office/drawing/2014/main" id="{A8C7134F-70F9-4826-A97E-9B39AEA08F5B}"/>
                </a:ext>
                <a:ext uri="{C183D7F6-B498-43B3-948B-1728B52AA6E4}">
                  <adec:decorative xmlns="" xmlns:adec="http://schemas.microsoft.com/office/drawing/2017/decorative" val="1"/>
                </a:ext>
              </a:extLst>
            </p:cNvPr>
            <p:cNvPicPr>
              <a:picLocks noChangeAspect="1"/>
            </p:cNvPicPr>
            <p:nvPr>
              <p:extLst>
                <p:ext uri="{386F3935-93C4-4BCD-93E2-E3B085C9AB24}">
                  <p16:designElem xmlns=""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2" name="Picture 11">
              <a:extLst>
                <a:ext uri="{FF2B5EF4-FFF2-40B4-BE49-F238E27FC236}">
                  <a16:creationId xmlns="" xmlns:a16="http://schemas.microsoft.com/office/drawing/2014/main" id="{39351E73-B6DD-4B56-8EE9-C16B5711C46D}"/>
                </a:ext>
                <a:ext uri="{C183D7F6-B498-43B3-948B-1728B52AA6E4}">
                  <adec:decorative xmlns="" xmlns:adec="http://schemas.microsoft.com/office/drawing/2017/decorative" val="1"/>
                </a:ext>
              </a:extLst>
            </p:cNvPr>
            <p:cNvPicPr>
              <a:picLocks noChangeAspect="1"/>
            </p:cNvPicPr>
            <p:nvPr>
              <p:extLst>
                <p:ext uri="{386F3935-93C4-4BCD-93E2-E3B085C9AB24}">
                  <p16:designElem xmlns=""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4" name="Straight Connector 13">
            <a:extLst>
              <a:ext uri="{FF2B5EF4-FFF2-40B4-BE49-F238E27FC236}">
                <a16:creationId xmlns="" xmlns:a16="http://schemas.microsoft.com/office/drawing/2014/main" id="{AE446D0E-6531-40B7-A182-FB8602439777}"/>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16" name="Rectangle 15">
            <a:extLst>
              <a:ext uri="{FF2B5EF4-FFF2-40B4-BE49-F238E27FC236}">
                <a16:creationId xmlns="" xmlns:a16="http://schemas.microsoft.com/office/drawing/2014/main" id="{C8BABCA7-C1E0-41BA-A822-5F61251AA6A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blipFill>
            <a:blip r:embed="rId5"/>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grpSp>
        <p:nvGrpSpPr>
          <p:cNvPr id="18" name="Group 17">
            <a:extLst>
              <a:ext uri="{FF2B5EF4-FFF2-40B4-BE49-F238E27FC236}">
                <a16:creationId xmlns="" xmlns:a16="http://schemas.microsoft.com/office/drawing/2014/main" id="{2E5D6EB5-6FDB-477A-98F5-7409CD53754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0"/>
            <a:ext cx="12188825" cy="6872226"/>
            <a:chOff x="0" y="0"/>
            <a:chExt cx="12188825" cy="6872226"/>
          </a:xfrm>
        </p:grpSpPr>
        <p:pic>
          <p:nvPicPr>
            <p:cNvPr id="19" name="Picture 18">
              <a:extLst>
                <a:ext uri="{FF2B5EF4-FFF2-40B4-BE49-F238E27FC236}">
                  <a16:creationId xmlns="" xmlns:a16="http://schemas.microsoft.com/office/drawing/2014/main" id="{5BB75167-5757-4E5F-869B-5A350BF43A86}"/>
                </a:ext>
                <a:ext uri="{C183D7F6-B498-43B3-948B-1728B52AA6E4}">
                  <adec:decorative xmlns="" xmlns:adec="http://schemas.microsoft.com/office/drawing/2017/decorative" val="1"/>
                </a:ext>
              </a:extLst>
            </p:cNvPr>
            <p:cNvPicPr>
              <a:picLocks noChangeAspect="1"/>
            </p:cNvPicPr>
            <p:nvPr>
              <p:extLst>
                <p:ext uri="{386F3935-93C4-4BCD-93E2-E3B085C9AB24}">
                  <p16:designElem xmlns=""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0" name="Rectangle 19">
              <a:extLst>
                <a:ext uri="{FF2B5EF4-FFF2-40B4-BE49-F238E27FC236}">
                  <a16:creationId xmlns="" xmlns:a16="http://schemas.microsoft.com/office/drawing/2014/main" id="{C8338DAE-FFCB-472B-A9EE-77E42FDBD3D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21" name="Picture 20">
              <a:extLst>
                <a:ext uri="{FF2B5EF4-FFF2-40B4-BE49-F238E27FC236}">
                  <a16:creationId xmlns="" xmlns:a16="http://schemas.microsoft.com/office/drawing/2014/main" id="{52B2E0A0-4D94-4C05-97C1-32B5D88A2E89}"/>
                </a:ext>
                <a:ext uri="{C183D7F6-B498-43B3-948B-1728B52AA6E4}">
                  <adec:decorative xmlns="" xmlns:adec="http://schemas.microsoft.com/office/drawing/2017/decorative" val="1"/>
                </a:ext>
              </a:extLst>
            </p:cNvPr>
            <p:cNvPicPr>
              <a:picLocks noChangeAspect="1"/>
            </p:cNvPicPr>
            <p:nvPr>
              <p:extLst>
                <p:ext uri="{386F3935-93C4-4BCD-93E2-E3B085C9AB24}">
                  <p16:designElem xmlns=""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22" name="Picture 21">
              <a:extLst>
                <a:ext uri="{FF2B5EF4-FFF2-40B4-BE49-F238E27FC236}">
                  <a16:creationId xmlns="" xmlns:a16="http://schemas.microsoft.com/office/drawing/2014/main" id="{A91E75C9-3350-4F0B-993E-89D3DBD76CC0}"/>
                </a:ext>
                <a:ext uri="{C183D7F6-B498-43B3-948B-1728B52AA6E4}">
                  <adec:decorative xmlns="" xmlns:adec="http://schemas.microsoft.com/office/drawing/2017/decorative" val="1"/>
                </a:ext>
              </a:extLst>
            </p:cNvPr>
            <p:cNvPicPr>
              <a:picLocks noChangeAspect="1"/>
            </p:cNvPicPr>
            <p:nvPr>
              <p:extLst>
                <p:ext uri="{386F3935-93C4-4BCD-93E2-E3B085C9AB24}">
                  <p16:designElem xmlns=""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3" name="TextBox 2">
            <a:extLst>
              <a:ext uri="{FF2B5EF4-FFF2-40B4-BE49-F238E27FC236}">
                <a16:creationId xmlns="" xmlns:a16="http://schemas.microsoft.com/office/drawing/2014/main" id="{820E2AA3-380B-2EE9-4642-12DEC7F0885A}"/>
              </a:ext>
            </a:extLst>
          </p:cNvPr>
          <p:cNvSpPr txBox="1"/>
          <p:nvPr/>
        </p:nvSpPr>
        <p:spPr>
          <a:xfrm>
            <a:off x="2692398" y="1871131"/>
            <a:ext cx="6815669" cy="1515533"/>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defTabSz="457200">
              <a:spcBef>
                <a:spcPct val="0"/>
              </a:spcBef>
              <a:spcAft>
                <a:spcPts val="600"/>
              </a:spcAft>
            </a:pPr>
            <a:r>
              <a:rPr lang="en-US" sz="5400">
                <a:ln w="3175" cmpd="sng">
                  <a:noFill/>
                </a:ln>
                <a:solidFill>
                  <a:schemeClr val="tx1">
                    <a:lumMod val="85000"/>
                    <a:lumOff val="15000"/>
                  </a:schemeClr>
                </a:solidFill>
                <a:latin typeface="+mj-lt"/>
                <a:ea typeface="+mj-ea"/>
                <a:cs typeface="+mj-cs"/>
              </a:rPr>
              <a:t>Thank You</a:t>
            </a:r>
          </a:p>
        </p:txBody>
      </p:sp>
      <p:cxnSp>
        <p:nvCxnSpPr>
          <p:cNvPr id="24" name="Straight Connector 23">
            <a:extLst>
              <a:ext uri="{FF2B5EF4-FFF2-40B4-BE49-F238E27FC236}">
                <a16:creationId xmlns="" xmlns:a16="http://schemas.microsoft.com/office/drawing/2014/main" id="{889FB2CC-C7A1-4A53-A088-636FB487FE67}"/>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2692399" y="3522131"/>
            <a:ext cx="681566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 xmlns:a16="http://schemas.microsoft.com/office/drawing/2014/main" id="{6844F9DA-BC2B-6F55-2591-004D8C4DCE5E}"/>
              </a:ext>
            </a:extLst>
          </p:cNvPr>
          <p:cNvSpPr txBox="1"/>
          <p:nvPr/>
        </p:nvSpPr>
        <p:spPr>
          <a:xfrm>
            <a:off x="4177393" y="1442356"/>
            <a:ext cx="3986892" cy="15648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8638406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B1565D5-A0C7-14DD-7405-0F942055D482}"/>
              </a:ext>
            </a:extLst>
          </p:cNvPr>
          <p:cNvSpPr txBox="1"/>
          <p:nvPr/>
        </p:nvSpPr>
        <p:spPr>
          <a:xfrm>
            <a:off x="988670" y="940442"/>
            <a:ext cx="10272531" cy="56754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sz="3200" dirty="0"/>
              <a:t>Sign language is learned by deaf and mute and usually it is not known to normal people. It strikes our mind that to bridge the gap between hearing impaired and normal people &amp; make  communication easier.</a:t>
            </a:r>
          </a:p>
          <a:p>
            <a:pPr marL="285750" indent="-285750">
              <a:buFont typeface="Arial,Sans-Serif"/>
              <a:buChar char="•"/>
            </a:pPr>
            <a:r>
              <a:rPr lang="en-US" sz="3200" dirty="0"/>
              <a:t>To overcome this barrier, we propose a method where we collect sign language gestures using webcam and by using </a:t>
            </a:r>
            <a:r>
              <a:rPr lang="en-US" sz="3200" b="1" dirty="0"/>
              <a:t>Transfer learning</a:t>
            </a:r>
            <a:r>
              <a:rPr lang="en-US" sz="3200" dirty="0"/>
              <a:t>, we train a </a:t>
            </a:r>
            <a:r>
              <a:rPr lang="en-US" sz="3200" b="1" dirty="0"/>
              <a:t>Tensor Flow model</a:t>
            </a:r>
            <a:r>
              <a:rPr lang="en-US" sz="3200" dirty="0"/>
              <a:t> to create a </a:t>
            </a:r>
            <a:r>
              <a:rPr lang="en-US" sz="3200" b="1" dirty="0"/>
              <a:t>Real-time</a:t>
            </a:r>
            <a:r>
              <a:rPr lang="en-US" sz="3200" dirty="0"/>
              <a:t> </a:t>
            </a:r>
            <a:r>
              <a:rPr lang="en-US" sz="3200" b="1" dirty="0"/>
              <a:t>Sign Language Recognition system</a:t>
            </a:r>
            <a:r>
              <a:rPr lang="en-US" sz="3200" dirty="0"/>
              <a:t>. This will help a lot of people in communicating with deaf and mute people.</a:t>
            </a:r>
            <a:endParaRPr lang="en-US" sz="3200">
              <a:ea typeface="+mn-lt"/>
              <a:cs typeface="+mn-lt"/>
            </a:endParaRPr>
          </a:p>
          <a:p>
            <a:pPr marL="285750" indent="-285750">
              <a:lnSpc>
                <a:spcPct val="90000"/>
              </a:lnSpc>
              <a:spcBef>
                <a:spcPct val="20000"/>
              </a:spcBef>
              <a:spcAft>
                <a:spcPts val="600"/>
              </a:spcAft>
              <a:buFont typeface="Arial,Sans-Serif"/>
              <a:buChar char="•"/>
            </a:pPr>
            <a:endParaRPr lang="en-US" dirty="0">
              <a:ea typeface="+mn-lt"/>
              <a:cs typeface="+mn-lt"/>
            </a:endParaRPr>
          </a:p>
          <a:p>
            <a:pPr algn="l"/>
            <a:endParaRPr lang="en-US" dirty="0"/>
          </a:p>
        </p:txBody>
      </p:sp>
    </p:spTree>
    <p:extLst>
      <p:ext uri="{BB962C8B-B14F-4D97-AF65-F5344CB8AC3E}">
        <p14:creationId xmlns:p14="http://schemas.microsoft.com/office/powerpoint/2010/main" val="345375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4BE7485-CD90-D24A-8780-77C7016C626E}"/>
              </a:ext>
            </a:extLst>
          </p:cNvPr>
          <p:cNvSpPr txBox="1"/>
          <p:nvPr/>
        </p:nvSpPr>
        <p:spPr>
          <a:xfrm>
            <a:off x="4521691" y="687411"/>
            <a:ext cx="296601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u="sng" dirty="0"/>
              <a:t>Keywords:</a:t>
            </a:r>
          </a:p>
        </p:txBody>
      </p:sp>
      <p:pic>
        <p:nvPicPr>
          <p:cNvPr id="3" name="Picture 3" descr="Icon&#10;&#10;Description automatically generated">
            <a:extLst>
              <a:ext uri="{FF2B5EF4-FFF2-40B4-BE49-F238E27FC236}">
                <a16:creationId xmlns="" xmlns:a16="http://schemas.microsoft.com/office/drawing/2014/main" id="{B5113853-6935-7991-8E60-8FF676508170}"/>
              </a:ext>
            </a:extLst>
          </p:cNvPr>
          <p:cNvPicPr>
            <a:picLocks noChangeAspect="1"/>
          </p:cNvPicPr>
          <p:nvPr/>
        </p:nvPicPr>
        <p:blipFill>
          <a:blip r:embed="rId2"/>
          <a:stretch>
            <a:fillRect/>
          </a:stretch>
        </p:blipFill>
        <p:spPr>
          <a:xfrm>
            <a:off x="1201959" y="1853034"/>
            <a:ext cx="933450" cy="933450"/>
          </a:xfrm>
          <a:prstGeom prst="rect">
            <a:avLst/>
          </a:prstGeom>
        </p:spPr>
      </p:pic>
      <p:pic>
        <p:nvPicPr>
          <p:cNvPr id="4" name="Picture 4" descr="A picture containing graphical user interface&#10;&#10;Description automatically generated">
            <a:extLst>
              <a:ext uri="{FF2B5EF4-FFF2-40B4-BE49-F238E27FC236}">
                <a16:creationId xmlns="" xmlns:a16="http://schemas.microsoft.com/office/drawing/2014/main" id="{F27BC6AE-CFA7-6F99-A43E-A498052E5D02}"/>
              </a:ext>
            </a:extLst>
          </p:cNvPr>
          <p:cNvPicPr>
            <a:picLocks noChangeAspect="1"/>
          </p:cNvPicPr>
          <p:nvPr/>
        </p:nvPicPr>
        <p:blipFill>
          <a:blip r:embed="rId3"/>
          <a:stretch>
            <a:fillRect/>
          </a:stretch>
        </p:blipFill>
        <p:spPr>
          <a:xfrm>
            <a:off x="1081414" y="1622013"/>
            <a:ext cx="10091802" cy="4438604"/>
          </a:xfrm>
          <a:prstGeom prst="rect">
            <a:avLst/>
          </a:prstGeom>
        </p:spPr>
      </p:pic>
    </p:spTree>
    <p:extLst>
      <p:ext uri="{BB962C8B-B14F-4D97-AF65-F5344CB8AC3E}">
        <p14:creationId xmlns:p14="http://schemas.microsoft.com/office/powerpoint/2010/main" val="3199419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 xmlns:a16="http://schemas.microsoft.com/office/drawing/2014/main" id="{1894AB53-E705-4107-A72F-5599ABBAACEE}"/>
              </a:ext>
            </a:extLst>
          </p:cNvPr>
          <p:cNvGraphicFramePr>
            <a:graphicFrameLocks noGrp="1"/>
          </p:cNvGraphicFramePr>
          <p:nvPr>
            <p:extLst>
              <p:ext uri="{D42A27DB-BD31-4B8C-83A1-F6EECF244321}">
                <p14:modId xmlns:p14="http://schemas.microsoft.com/office/powerpoint/2010/main" val="4205787042"/>
              </p:ext>
            </p:extLst>
          </p:nvPr>
        </p:nvGraphicFramePr>
        <p:xfrm>
          <a:off x="802640" y="803656"/>
          <a:ext cx="4032269" cy="457200"/>
        </p:xfrm>
        <a:graphic>
          <a:graphicData uri="http://schemas.openxmlformats.org/drawingml/2006/table">
            <a:tbl>
              <a:tblPr firstRow="1" bandRow="1">
                <a:tableStyleId>{7E9639D4-E3E2-4D34-9284-5A2195B3D0D7}</a:tableStyleId>
              </a:tblPr>
              <a:tblGrid>
                <a:gridCol w="4032269">
                  <a:extLst>
                    <a:ext uri="{9D8B030D-6E8A-4147-A177-3AD203B41FA5}">
                      <a16:colId xmlns="" xmlns:a16="http://schemas.microsoft.com/office/drawing/2014/main" val="447519499"/>
                    </a:ext>
                  </a:extLst>
                </a:gridCol>
              </a:tblGrid>
              <a:tr h="419992">
                <a:tc>
                  <a:txBody>
                    <a:bodyPr/>
                    <a:lstStyle/>
                    <a:p>
                      <a:r>
                        <a:rPr lang="en-US" sz="2400" u="sng"/>
                        <a:t>Software Configuration</a:t>
                      </a:r>
                      <a:r>
                        <a:rPr lang="en-US" sz="2400" u="none"/>
                        <a:t>:-</a:t>
                      </a:r>
                      <a:endParaRPr lang="en-US" sz="2400"/>
                    </a:p>
                  </a:txBody>
                  <a:tcPr/>
                </a:tc>
                <a:extLst>
                  <a:ext uri="{0D108BD9-81ED-4DB2-BD59-A6C34878D82A}">
                    <a16:rowId xmlns="" xmlns:a16="http://schemas.microsoft.com/office/drawing/2014/main" val="113455040"/>
                  </a:ext>
                </a:extLst>
              </a:tr>
            </a:tbl>
          </a:graphicData>
        </a:graphic>
      </p:graphicFrame>
      <p:sp>
        <p:nvSpPr>
          <p:cNvPr id="3" name="TextBox 2">
            <a:extLst>
              <a:ext uri="{FF2B5EF4-FFF2-40B4-BE49-F238E27FC236}">
                <a16:creationId xmlns="" xmlns:a16="http://schemas.microsoft.com/office/drawing/2014/main" id="{D19341D5-C67E-4E13-8A09-A3B432590FE6}"/>
              </a:ext>
            </a:extLst>
          </p:cNvPr>
          <p:cNvSpPr txBox="1"/>
          <p:nvPr/>
        </p:nvSpPr>
        <p:spPr>
          <a:xfrm>
            <a:off x="995680" y="1635760"/>
            <a:ext cx="7430021"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dirty="0"/>
              <a:t>Language                      :     Python</a:t>
            </a:r>
          </a:p>
          <a:p>
            <a:pPr marL="285750" indent="-285750">
              <a:buFont typeface="Wingdings"/>
              <a:buChar char="q"/>
            </a:pPr>
            <a:r>
              <a:rPr lang="en-US" dirty="0"/>
              <a:t>Operating System         :     Windows 8 or above</a:t>
            </a:r>
          </a:p>
          <a:p>
            <a:pPr marL="285750" indent="-285750">
              <a:buFont typeface="Wingdings"/>
              <a:buChar char="q"/>
            </a:pPr>
            <a:r>
              <a:rPr lang="en-US" dirty="0"/>
              <a:t>IDE                              :     </a:t>
            </a:r>
            <a:r>
              <a:rPr lang="en-US" dirty="0" err="1"/>
              <a:t>Jupyter</a:t>
            </a:r>
            <a:r>
              <a:rPr lang="en-US" dirty="0"/>
              <a:t> notebook</a:t>
            </a:r>
          </a:p>
          <a:p>
            <a:pPr marL="285750" indent="-285750">
              <a:buFont typeface="Wingdings"/>
              <a:buChar char="q"/>
            </a:pPr>
            <a:r>
              <a:rPr lang="en-US" dirty="0"/>
              <a:t>Processor                     :      i3 or above</a:t>
            </a:r>
          </a:p>
          <a:p>
            <a:pPr marL="285750" indent="-285750">
              <a:buFont typeface="Wingdings"/>
              <a:buChar char="q"/>
            </a:pPr>
            <a:r>
              <a:rPr lang="en-US" dirty="0"/>
              <a:t>Hardisk                        :      500 GB or above</a:t>
            </a:r>
          </a:p>
          <a:p>
            <a:pPr marL="285750" indent="-285750">
              <a:buFont typeface="Wingdings"/>
              <a:buChar char="q"/>
            </a:pPr>
            <a:r>
              <a:rPr lang="en-US" dirty="0"/>
              <a:t>RAM                            :      2GB or above</a:t>
            </a:r>
          </a:p>
          <a:p>
            <a:pPr marL="285750" indent="-285750">
              <a:buFont typeface="Wingdings"/>
              <a:buChar char="q"/>
            </a:pPr>
            <a:endParaRPr lang="en-US"/>
          </a:p>
        </p:txBody>
      </p:sp>
      <p:pic>
        <p:nvPicPr>
          <p:cNvPr id="4" name="Picture 4" descr="Icon&#10;&#10;Description automatically generated">
            <a:extLst>
              <a:ext uri="{FF2B5EF4-FFF2-40B4-BE49-F238E27FC236}">
                <a16:creationId xmlns="" xmlns:a16="http://schemas.microsoft.com/office/drawing/2014/main" id="{1B925BA6-F60E-4ED0-B079-F105853C0DCB}"/>
              </a:ext>
            </a:extLst>
          </p:cNvPr>
          <p:cNvPicPr>
            <a:picLocks noChangeAspect="1"/>
          </p:cNvPicPr>
          <p:nvPr/>
        </p:nvPicPr>
        <p:blipFill>
          <a:blip r:embed="rId2"/>
          <a:stretch>
            <a:fillRect/>
          </a:stretch>
        </p:blipFill>
        <p:spPr>
          <a:xfrm rot="20700000">
            <a:off x="2194415" y="3604957"/>
            <a:ext cx="2571097" cy="2143125"/>
          </a:xfrm>
          <a:prstGeom prst="rect">
            <a:avLst/>
          </a:prstGeom>
        </p:spPr>
      </p:pic>
      <p:pic>
        <p:nvPicPr>
          <p:cNvPr id="7" name="Picture 7" descr="A picture containing clipart&#10;&#10;Description automatically generated">
            <a:extLst>
              <a:ext uri="{FF2B5EF4-FFF2-40B4-BE49-F238E27FC236}">
                <a16:creationId xmlns="" xmlns:a16="http://schemas.microsoft.com/office/drawing/2014/main" id="{FEA22A47-B056-4DA1-9206-4E2BC8095F0F}"/>
              </a:ext>
            </a:extLst>
          </p:cNvPr>
          <p:cNvPicPr>
            <a:picLocks noChangeAspect="1"/>
          </p:cNvPicPr>
          <p:nvPr/>
        </p:nvPicPr>
        <p:blipFill>
          <a:blip r:embed="rId3"/>
          <a:stretch>
            <a:fillRect/>
          </a:stretch>
        </p:blipFill>
        <p:spPr>
          <a:xfrm>
            <a:off x="6031411" y="3752261"/>
            <a:ext cx="2133600" cy="2143125"/>
          </a:xfrm>
          <a:prstGeom prst="rect">
            <a:avLst/>
          </a:prstGeom>
        </p:spPr>
      </p:pic>
      <p:pic>
        <p:nvPicPr>
          <p:cNvPr id="5" name="Picture 7" descr="Logo, company name&#10;&#10;Description automatically generated">
            <a:extLst>
              <a:ext uri="{FF2B5EF4-FFF2-40B4-BE49-F238E27FC236}">
                <a16:creationId xmlns="" xmlns:a16="http://schemas.microsoft.com/office/drawing/2014/main" id="{290EE182-22F7-6950-7210-3F7159AE5763}"/>
              </a:ext>
            </a:extLst>
          </p:cNvPr>
          <p:cNvPicPr>
            <a:picLocks noChangeAspect="1"/>
          </p:cNvPicPr>
          <p:nvPr/>
        </p:nvPicPr>
        <p:blipFill>
          <a:blip r:embed="rId4"/>
          <a:stretch>
            <a:fillRect/>
          </a:stretch>
        </p:blipFill>
        <p:spPr>
          <a:xfrm>
            <a:off x="7913915" y="957058"/>
            <a:ext cx="2743200" cy="2265998"/>
          </a:xfrm>
          <a:prstGeom prst="rect">
            <a:avLst/>
          </a:prstGeom>
        </p:spPr>
      </p:pic>
    </p:spTree>
    <p:extLst>
      <p:ext uri="{BB962C8B-B14F-4D97-AF65-F5344CB8AC3E}">
        <p14:creationId xmlns:p14="http://schemas.microsoft.com/office/powerpoint/2010/main" val="3271808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40" name="Group 39">
            <a:extLst>
              <a:ext uri="{FF2B5EF4-FFF2-40B4-BE49-F238E27FC236}">
                <a16:creationId xmlns="" xmlns:a16="http://schemas.microsoft.com/office/drawing/2014/main" id="{C93797FD-7F0A-483E-966E-7FE88F8D8798}"/>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5736" y="0"/>
            <a:ext cx="12229962" cy="6856214"/>
            <a:chOff x="-15736" y="0"/>
            <a:chExt cx="12229962" cy="6856214"/>
          </a:xfrm>
        </p:grpSpPr>
        <p:pic>
          <p:nvPicPr>
            <p:cNvPr id="41" name="Picture 40">
              <a:extLst>
                <a:ext uri="{FF2B5EF4-FFF2-40B4-BE49-F238E27FC236}">
                  <a16:creationId xmlns="" xmlns:a16="http://schemas.microsoft.com/office/drawing/2014/main" id="{94299858-315B-4242-A342-32FD05E4DEE2}"/>
                </a:ext>
                <a:ext uri="{C183D7F6-B498-43B3-948B-1728B52AA6E4}">
                  <adec:decorative xmlns="" xmlns:adec="http://schemas.microsoft.com/office/drawing/2017/decorative" val="1"/>
                </a:ext>
              </a:extLst>
            </p:cNvPr>
            <p:cNvPicPr>
              <a:picLocks noChangeAspect="1"/>
            </p:cNvPicPr>
            <p:nvPr>
              <p:extLst>
                <p:ext uri="{386F3935-93C4-4BCD-93E2-E3B085C9AB24}">
                  <p16:designElem xmlns=""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2" name="Rectangle 41">
              <a:extLst>
                <a:ext uri="{FF2B5EF4-FFF2-40B4-BE49-F238E27FC236}">
                  <a16:creationId xmlns="" xmlns:a16="http://schemas.microsoft.com/office/drawing/2014/main" id="{5783D501-1479-4FE1-A62C-B9C862498CA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3" name="Picture 42">
              <a:extLst>
                <a:ext uri="{FF2B5EF4-FFF2-40B4-BE49-F238E27FC236}">
                  <a16:creationId xmlns="" xmlns:a16="http://schemas.microsoft.com/office/drawing/2014/main" id="{C53C2CCF-3504-410A-A978-9BCC7D295A01}"/>
                </a:ext>
                <a:ext uri="{C183D7F6-B498-43B3-948B-1728B52AA6E4}">
                  <adec:decorative xmlns="" xmlns:adec="http://schemas.microsoft.com/office/drawing/2017/decorative" val="1"/>
                </a:ext>
              </a:extLst>
            </p:cNvPr>
            <p:cNvPicPr>
              <a:picLocks noChangeAspect="1"/>
            </p:cNvPicPr>
            <p:nvPr>
              <p:extLst>
                <p:ext uri="{386F3935-93C4-4BCD-93E2-E3B085C9AB24}">
                  <p16:designElem xmlns=""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4" name="Picture 43">
              <a:extLst>
                <a:ext uri="{FF2B5EF4-FFF2-40B4-BE49-F238E27FC236}">
                  <a16:creationId xmlns="" xmlns:a16="http://schemas.microsoft.com/office/drawing/2014/main" id="{444AA77E-0BD7-413F-9123-2CDF296BADFE}"/>
                </a:ext>
                <a:ext uri="{C183D7F6-B498-43B3-948B-1728B52AA6E4}">
                  <adec:decorative xmlns="" xmlns:adec="http://schemas.microsoft.com/office/drawing/2017/decorative" val="1"/>
                </a:ext>
              </a:extLst>
            </p:cNvPr>
            <p:cNvPicPr>
              <a:picLocks noChangeAspect="1"/>
            </p:cNvPicPr>
            <p:nvPr>
              <p:extLst>
                <p:ext uri="{386F3935-93C4-4BCD-93E2-E3B085C9AB24}">
                  <p16:designElem xmlns=""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46" name="Straight Connector 45">
            <a:extLst>
              <a:ext uri="{FF2B5EF4-FFF2-40B4-BE49-F238E27FC236}">
                <a16:creationId xmlns="" xmlns:a16="http://schemas.microsoft.com/office/drawing/2014/main" id="{DDB3BAEE-5BE4-4B17-A2DA-B334759C47AB}"/>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grpSp>
        <p:nvGrpSpPr>
          <p:cNvPr id="48" name="Group 47">
            <a:extLst>
              <a:ext uri="{FF2B5EF4-FFF2-40B4-BE49-F238E27FC236}">
                <a16:creationId xmlns="" xmlns:a16="http://schemas.microsoft.com/office/drawing/2014/main" id="{E7DEDD00-5E71-418B-9C3C-9B71B018221A}"/>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5736" y="0"/>
            <a:ext cx="12229962" cy="6856214"/>
            <a:chOff x="-15736" y="0"/>
            <a:chExt cx="12229962" cy="6856214"/>
          </a:xfrm>
        </p:grpSpPr>
        <p:pic>
          <p:nvPicPr>
            <p:cNvPr id="49" name="Picture 48">
              <a:extLst>
                <a:ext uri="{FF2B5EF4-FFF2-40B4-BE49-F238E27FC236}">
                  <a16:creationId xmlns="" xmlns:a16="http://schemas.microsoft.com/office/drawing/2014/main" id="{F08AA894-60A7-4A09-919E-54EF7C3EC824}"/>
                </a:ext>
                <a:ext uri="{C183D7F6-B498-43B3-948B-1728B52AA6E4}">
                  <adec:decorative xmlns="" xmlns:adec="http://schemas.microsoft.com/office/drawing/2017/decorative" val="1"/>
                </a:ext>
              </a:extLst>
            </p:cNvPr>
            <p:cNvPicPr>
              <a:picLocks noChangeAspect="1"/>
            </p:cNvPicPr>
            <p:nvPr>
              <p:extLst>
                <p:ext uri="{386F3935-93C4-4BCD-93E2-E3B085C9AB24}">
                  <p16:designElem xmlns=""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0" name="Rectangle 49">
              <a:extLst>
                <a:ext uri="{FF2B5EF4-FFF2-40B4-BE49-F238E27FC236}">
                  <a16:creationId xmlns="" xmlns:a16="http://schemas.microsoft.com/office/drawing/2014/main" id="{44680684-9D82-4E2B-9E9A-778390DA9EB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51" name="Picture 50">
              <a:extLst>
                <a:ext uri="{FF2B5EF4-FFF2-40B4-BE49-F238E27FC236}">
                  <a16:creationId xmlns="" xmlns:a16="http://schemas.microsoft.com/office/drawing/2014/main" id="{E28899EB-8201-46DC-A208-67136E6BA1A2}"/>
                </a:ext>
                <a:ext uri="{C183D7F6-B498-43B3-948B-1728B52AA6E4}">
                  <adec:decorative xmlns="" xmlns:adec="http://schemas.microsoft.com/office/drawing/2017/decorative" val="1"/>
                </a:ext>
              </a:extLst>
            </p:cNvPr>
            <p:cNvPicPr>
              <a:picLocks noChangeAspect="1"/>
            </p:cNvPicPr>
            <p:nvPr>
              <p:extLst>
                <p:ext uri="{386F3935-93C4-4BCD-93E2-E3B085C9AB24}">
                  <p16:designElem xmlns=""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52" name="Picture 51">
              <a:extLst>
                <a:ext uri="{FF2B5EF4-FFF2-40B4-BE49-F238E27FC236}">
                  <a16:creationId xmlns="" xmlns:a16="http://schemas.microsoft.com/office/drawing/2014/main" id="{58681DBB-DB5A-40DF-8333-C7E1C945B5BD}"/>
                </a:ext>
                <a:ext uri="{C183D7F6-B498-43B3-948B-1728B52AA6E4}">
                  <adec:decorative xmlns="" xmlns:adec="http://schemas.microsoft.com/office/drawing/2017/decorative" val="1"/>
                </a:ext>
              </a:extLst>
            </p:cNvPr>
            <p:cNvPicPr>
              <a:picLocks noChangeAspect="1"/>
            </p:cNvPicPr>
            <p:nvPr>
              <p:extLst>
                <p:ext uri="{386F3935-93C4-4BCD-93E2-E3B085C9AB24}">
                  <p16:designElem xmlns=""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graphicFrame>
        <p:nvGraphicFramePr>
          <p:cNvPr id="4" name="TextBox 1">
            <a:extLst>
              <a:ext uri="{FF2B5EF4-FFF2-40B4-BE49-F238E27FC236}">
                <a16:creationId xmlns="" xmlns:a16="http://schemas.microsoft.com/office/drawing/2014/main" id="{88A0940C-E64C-4210-A019-8D24695BE8D9}"/>
              </a:ext>
            </a:extLst>
          </p:cNvPr>
          <p:cNvGraphicFramePr/>
          <p:nvPr>
            <p:extLst>
              <p:ext uri="{D42A27DB-BD31-4B8C-83A1-F6EECF244321}">
                <p14:modId xmlns:p14="http://schemas.microsoft.com/office/powerpoint/2010/main" val="556652277"/>
              </p:ext>
            </p:extLst>
          </p:nvPr>
        </p:nvGraphicFramePr>
        <p:xfrm>
          <a:off x="1295401" y="1847147"/>
          <a:ext cx="9601197" cy="29856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5" name="Table 15">
            <a:extLst>
              <a:ext uri="{FF2B5EF4-FFF2-40B4-BE49-F238E27FC236}">
                <a16:creationId xmlns="" xmlns:a16="http://schemas.microsoft.com/office/drawing/2014/main" id="{D7C1B2DB-8B35-F9A2-D2BA-60CD9A86AF50}"/>
              </a:ext>
            </a:extLst>
          </p:cNvPr>
          <p:cNvGraphicFramePr>
            <a:graphicFrameLocks noGrp="1"/>
          </p:cNvGraphicFramePr>
          <p:nvPr>
            <p:extLst>
              <p:ext uri="{D42A27DB-BD31-4B8C-83A1-F6EECF244321}">
                <p14:modId xmlns:p14="http://schemas.microsoft.com/office/powerpoint/2010/main" val="2376088471"/>
              </p:ext>
            </p:extLst>
          </p:nvPr>
        </p:nvGraphicFramePr>
        <p:xfrm>
          <a:off x="2011680" y="722376"/>
          <a:ext cx="8168640" cy="457200"/>
        </p:xfrm>
        <a:graphic>
          <a:graphicData uri="http://schemas.openxmlformats.org/drawingml/2006/table">
            <a:tbl>
              <a:tblPr firstRow="1" bandRow="1">
                <a:tableStyleId>{E8034E78-7F5D-4C2E-B375-FC64B27BC917}</a:tableStyleId>
              </a:tblPr>
              <a:tblGrid>
                <a:gridCol w="8168640">
                  <a:extLst>
                    <a:ext uri="{9D8B030D-6E8A-4147-A177-3AD203B41FA5}">
                      <a16:colId xmlns="" xmlns:a16="http://schemas.microsoft.com/office/drawing/2014/main" val="1972877565"/>
                    </a:ext>
                  </a:extLst>
                </a:gridCol>
              </a:tblGrid>
              <a:tr h="370840">
                <a:tc>
                  <a:txBody>
                    <a:bodyPr/>
                    <a:lstStyle/>
                    <a:p>
                      <a:pPr algn="ctr"/>
                      <a:r>
                        <a:rPr lang="en-US" sz="2400" u="sng"/>
                        <a:t>EXISTING SYSTEM (VS) PROPOSED SYSTEM</a:t>
                      </a:r>
                      <a:endParaRPr lang="en-US" u="sng"/>
                    </a:p>
                  </a:txBody>
                  <a:tcPr/>
                </a:tc>
                <a:extLst>
                  <a:ext uri="{0D108BD9-81ED-4DB2-BD59-A6C34878D82A}">
                    <a16:rowId xmlns="" xmlns:a16="http://schemas.microsoft.com/office/drawing/2014/main" val="2680047817"/>
                  </a:ext>
                </a:extLst>
              </a:tr>
            </a:tbl>
          </a:graphicData>
        </a:graphic>
      </p:graphicFrame>
    </p:spTree>
    <p:extLst>
      <p:ext uri="{BB962C8B-B14F-4D97-AF65-F5344CB8AC3E}">
        <p14:creationId xmlns:p14="http://schemas.microsoft.com/office/powerpoint/2010/main" val="2825930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 xmlns:a16="http://schemas.microsoft.com/office/drawing/2014/main" id="{7575D7A7-3C36-4508-9BC6-70A93BD3C438}"/>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6934" y="0"/>
            <a:ext cx="12231160" cy="6856214"/>
            <a:chOff x="-16934" y="0"/>
            <a:chExt cx="12231160" cy="6856214"/>
          </a:xfrm>
        </p:grpSpPr>
        <p:pic>
          <p:nvPicPr>
            <p:cNvPr id="8" name="Picture 7">
              <a:extLst>
                <a:ext uri="{FF2B5EF4-FFF2-40B4-BE49-F238E27FC236}">
                  <a16:creationId xmlns="" xmlns:a16="http://schemas.microsoft.com/office/drawing/2014/main" id="{BC964A0D-06B7-4C16-AC9F-20ADDA8059EB}"/>
                </a:ext>
                <a:ext uri="{C183D7F6-B498-43B3-948B-1728B52AA6E4}">
                  <adec:decorative xmlns="" xmlns:adec="http://schemas.microsoft.com/office/drawing/2017/decorative" val="1"/>
                </a:ext>
              </a:extLst>
            </p:cNvPr>
            <p:cNvPicPr>
              <a:picLocks noChangeAspect="1"/>
            </p:cNvPicPr>
            <p:nvPr>
              <p:extLst>
                <p:ext uri="{386F3935-93C4-4BCD-93E2-E3B085C9AB24}">
                  <p16:designElem xmlns=""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a:extLst>
                <a:ext uri="{FF2B5EF4-FFF2-40B4-BE49-F238E27FC236}">
                  <a16:creationId xmlns="" xmlns:a16="http://schemas.microsoft.com/office/drawing/2014/main" id="{F5703F5C-55DF-45CD-BC3F-3BE8F10339E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0" name="Picture 9">
              <a:extLst>
                <a:ext uri="{FF2B5EF4-FFF2-40B4-BE49-F238E27FC236}">
                  <a16:creationId xmlns="" xmlns:a16="http://schemas.microsoft.com/office/drawing/2014/main" id="{A8C7134F-70F9-4826-A97E-9B39AEA08F5B}"/>
                </a:ext>
                <a:ext uri="{C183D7F6-B498-43B3-948B-1728B52AA6E4}">
                  <adec:decorative xmlns="" xmlns:adec="http://schemas.microsoft.com/office/drawing/2017/decorative" val="1"/>
                </a:ext>
              </a:extLst>
            </p:cNvPr>
            <p:cNvPicPr>
              <a:picLocks noChangeAspect="1"/>
            </p:cNvPicPr>
            <p:nvPr>
              <p:extLst>
                <p:ext uri="{386F3935-93C4-4BCD-93E2-E3B085C9AB24}">
                  <p16:designElem xmlns=""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1" name="Picture 10">
              <a:extLst>
                <a:ext uri="{FF2B5EF4-FFF2-40B4-BE49-F238E27FC236}">
                  <a16:creationId xmlns="" xmlns:a16="http://schemas.microsoft.com/office/drawing/2014/main" id="{39351E73-B6DD-4B56-8EE9-C16B5711C46D}"/>
                </a:ext>
                <a:ext uri="{C183D7F6-B498-43B3-948B-1728B52AA6E4}">
                  <adec:decorative xmlns="" xmlns:adec="http://schemas.microsoft.com/office/drawing/2017/decorative" val="1"/>
                </a:ext>
              </a:extLst>
            </p:cNvPr>
            <p:cNvPicPr>
              <a:picLocks noChangeAspect="1"/>
            </p:cNvPicPr>
            <p:nvPr>
              <p:extLst>
                <p:ext uri="{386F3935-93C4-4BCD-93E2-E3B085C9AB24}">
                  <p16:designElem xmlns=""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3" name="Straight Connector 12">
            <a:extLst>
              <a:ext uri="{FF2B5EF4-FFF2-40B4-BE49-F238E27FC236}">
                <a16:creationId xmlns="" xmlns:a16="http://schemas.microsoft.com/office/drawing/2014/main" id="{AE446D0E-6531-40B7-A182-FB8602439777}"/>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 xmlns:a16="http://schemas.microsoft.com/office/drawing/2014/main" id="{3D6DABB5-1FC3-4E21-AC84-4685B03C9F9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202616" y="1411015"/>
            <a:ext cx="7808159" cy="4103960"/>
          </a:xfrm>
          <a:prstGeom prst="rect">
            <a:avLst/>
          </a:prstGeom>
          <a:blipFill dpi="0" rotWithShape="1">
            <a:blip r:embed="rId5">
              <a:alphaModFix amt="86000"/>
              <a:duotone>
                <a:schemeClr val="bg2">
                  <a:shade val="45000"/>
                  <a:satMod val="135000"/>
                </a:schemeClr>
                <a:prstClr val="white"/>
              </a:duotone>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FC5790B5-250E-45E6-A05D-C3D1D459BC9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grpSp>
        <p:nvGrpSpPr>
          <p:cNvPr id="19" name="Group 18">
            <a:extLst>
              <a:ext uri="{FF2B5EF4-FFF2-40B4-BE49-F238E27FC236}">
                <a16:creationId xmlns="" xmlns:a16="http://schemas.microsoft.com/office/drawing/2014/main" id="{68158C4B-1BFE-4F6D-B2C1-0066FA11935A}"/>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3123631"/>
            <a:ext cx="12231160" cy="659658"/>
            <a:chOff x="-16934" y="3123631"/>
            <a:chExt cx="12231160" cy="659658"/>
          </a:xfrm>
        </p:grpSpPr>
        <p:sp>
          <p:nvSpPr>
            <p:cNvPr id="20" name="Rounded Rectangle 17">
              <a:extLst>
                <a:ext uri="{FF2B5EF4-FFF2-40B4-BE49-F238E27FC236}">
                  <a16:creationId xmlns="" xmlns:a16="http://schemas.microsoft.com/office/drawing/2014/main" id="{4A8E3562-03A2-4AF3-89BB-B227ED3261A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 xmlns:a16="http://schemas.microsoft.com/office/drawing/2014/main" id="{BD9DF111-5BF8-4312-BECB-94BBCF29ECC3}"/>
                </a:ext>
                <a:ext uri="{C183D7F6-B498-43B3-948B-1728B52AA6E4}">
                  <adec:decorative xmlns="" xmlns:adec="http://schemas.microsoft.com/office/drawing/2017/decorative" val="1"/>
                </a:ext>
              </a:extLst>
            </p:cNvPr>
            <p:cNvPicPr>
              <a:picLocks noChangeAspect="1"/>
            </p:cNvPicPr>
            <p:nvPr>
              <p:extLst>
                <p:ext uri="{386F3935-93C4-4BCD-93E2-E3B085C9AB24}">
                  <p16:designElem xmlns=""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22" name="Rounded Rectangle 20">
              <a:extLst>
                <a:ext uri="{FF2B5EF4-FFF2-40B4-BE49-F238E27FC236}">
                  <a16:creationId xmlns="" xmlns:a16="http://schemas.microsoft.com/office/drawing/2014/main" id="{9EEB3A31-82B4-41D6-BEAB-3CC49BBCBEF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 xmlns:a16="http://schemas.microsoft.com/office/drawing/2014/main" id="{28C66B30-E9F1-40DD-A809-6A1282E237D4}"/>
                </a:ext>
                <a:ext uri="{C183D7F6-B498-43B3-948B-1728B52AA6E4}">
                  <adec:decorative xmlns="" xmlns:adec="http://schemas.microsoft.com/office/drawing/2017/decorative" val="1"/>
                </a:ext>
              </a:extLst>
            </p:cNvPr>
            <p:cNvPicPr>
              <a:picLocks noChangeAspect="1"/>
            </p:cNvPicPr>
            <p:nvPr>
              <p:extLst>
                <p:ext uri="{386F3935-93C4-4BCD-93E2-E3B085C9AB24}">
                  <p16:designElem xmlns=""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2" name="TextBox 1">
            <a:extLst>
              <a:ext uri="{FF2B5EF4-FFF2-40B4-BE49-F238E27FC236}">
                <a16:creationId xmlns="" xmlns:a16="http://schemas.microsoft.com/office/drawing/2014/main" id="{B5D4B022-2B46-F145-4606-6C6558582893}"/>
              </a:ext>
            </a:extLst>
          </p:cNvPr>
          <p:cNvSpPr txBox="1"/>
          <p:nvPr/>
        </p:nvSpPr>
        <p:spPr>
          <a:xfrm>
            <a:off x="2692398" y="1871131"/>
            <a:ext cx="6815669" cy="1515533"/>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defTabSz="457200">
              <a:spcBef>
                <a:spcPct val="0"/>
              </a:spcBef>
              <a:spcAft>
                <a:spcPts val="600"/>
              </a:spcAft>
            </a:pPr>
            <a:r>
              <a:rPr lang="en-US" sz="5400">
                <a:ln w="3175" cmpd="sng">
                  <a:noFill/>
                </a:ln>
                <a:solidFill>
                  <a:schemeClr val="tx1">
                    <a:lumMod val="85000"/>
                    <a:lumOff val="15000"/>
                  </a:schemeClr>
                </a:solidFill>
                <a:latin typeface="+mj-lt"/>
                <a:ea typeface="+mj-ea"/>
                <a:cs typeface="+mj-cs"/>
              </a:rPr>
              <a:t>Introduction</a:t>
            </a:r>
          </a:p>
        </p:txBody>
      </p:sp>
      <p:cxnSp>
        <p:nvCxnSpPr>
          <p:cNvPr id="25" name="Straight Connector 24">
            <a:extLst>
              <a:ext uri="{FF2B5EF4-FFF2-40B4-BE49-F238E27FC236}">
                <a16:creationId xmlns="" xmlns:a16="http://schemas.microsoft.com/office/drawing/2014/main" id="{14319AF2-886A-4C5D-B34C-17FCB0267EEB}"/>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1063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83D1AFAA-883E-78AD-3FC3-798127847F79}"/>
              </a:ext>
            </a:extLst>
          </p:cNvPr>
          <p:cNvSpPr txBox="1"/>
          <p:nvPr/>
        </p:nvSpPr>
        <p:spPr>
          <a:xfrm>
            <a:off x="802821" y="734785"/>
            <a:ext cx="10423071" cy="46782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sz="2800" dirty="0">
                <a:ea typeface="+mn-lt"/>
                <a:cs typeface="+mn-lt"/>
              </a:rPr>
              <a:t>Sign languages are one of the means of communication through body movements especially of the hands and arms used when spoken type of communication is not possible. It has become the core form of communication for the communities of deaf and mute people. Hence to overcome this barrier of communication among spoken people and sign language users. We have proposed our model which uses a popular deep learning technique called “Transfer Learning” .</a:t>
            </a:r>
            <a:endParaRPr lang="en-US" sz="2800" dirty="0"/>
          </a:p>
          <a:p>
            <a:pPr marL="285750" indent="-285750">
              <a:buFont typeface="Wingdings"/>
              <a:buChar char="v"/>
            </a:pPr>
            <a:r>
              <a:rPr lang="en-US" sz="2800" b="1" dirty="0">
                <a:ea typeface="+mn-lt"/>
                <a:cs typeface="+mn-lt"/>
              </a:rPr>
              <a:t>Transfer learning </a:t>
            </a:r>
            <a:r>
              <a:rPr lang="en-US" sz="2800" dirty="0">
                <a:ea typeface="+mn-lt"/>
                <a:cs typeface="+mn-lt"/>
              </a:rPr>
              <a:t>is an approach that involves the usage of acquired knowledge from trained model of a similar type of task and applying it to solve the problem in the related target task.</a:t>
            </a:r>
            <a:r>
              <a:rPr lang="en-US" dirty="0">
                <a:ea typeface="+mn-lt"/>
                <a:cs typeface="+mn-lt"/>
              </a:rPr>
              <a:t> </a:t>
            </a:r>
            <a:endParaRPr lang="en-US" dirty="0"/>
          </a:p>
          <a:p>
            <a:pPr algn="l"/>
            <a:endParaRPr lang="en-US" dirty="0"/>
          </a:p>
        </p:txBody>
      </p:sp>
    </p:spTree>
    <p:extLst>
      <p:ext uri="{BB962C8B-B14F-4D97-AF65-F5344CB8AC3E}">
        <p14:creationId xmlns:p14="http://schemas.microsoft.com/office/powerpoint/2010/main" val="266255957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office theme</Template>
  <TotalTime>276</TotalTime>
  <Words>336</Words>
  <Application>Microsoft Office PowerPoint</Application>
  <PresentationFormat>Custom</PresentationFormat>
  <Paragraphs>126</Paragraphs>
  <Slides>38</Slides>
  <Notes>0</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jashwanth naidu</dc:creator>
  <cp:lastModifiedBy>ADMIN</cp:lastModifiedBy>
  <cp:revision>430</cp:revision>
  <dcterms:created xsi:type="dcterms:W3CDTF">2022-02-09T06:31:38Z</dcterms:created>
  <dcterms:modified xsi:type="dcterms:W3CDTF">2022-11-03T05:03:33Z</dcterms:modified>
</cp:coreProperties>
</file>